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21ae48a84d34a3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dcf29e3584c34c6b"/>
    <p:sldId xmlns:r="http://schemas.openxmlformats.org/officeDocument/2006/relationships" id="257" r:id="R3cfa9c5cc93b4b0c"/>
    <p:sldId xmlns:r="http://schemas.openxmlformats.org/officeDocument/2006/relationships" id="258" r:id="R2b3e3924bdeb4859"/>
    <p:sldId xmlns:r="http://schemas.openxmlformats.org/officeDocument/2006/relationships" id="259" r:id="Rc896a036514940e7"/>
    <p:sldId xmlns:r="http://schemas.openxmlformats.org/officeDocument/2006/relationships" id="260" r:id="Rf58a156fc0e94cc5"/>
    <p:sldId xmlns:r="http://schemas.openxmlformats.org/officeDocument/2006/relationships" id="261" r:id="R6d7f429e450c4daa"/>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dcf29e3584c34c6b" /><Relationship Type="http://schemas.openxmlformats.org/officeDocument/2006/relationships/slide" Target="/ppt/slides/slide2.xml" Id="R3cfa9c5cc93b4b0c" /><Relationship Type="http://schemas.openxmlformats.org/officeDocument/2006/relationships/slide" Target="/ppt/slides/slide3.xml" Id="R2b3e3924bdeb4859" /><Relationship Type="http://schemas.openxmlformats.org/officeDocument/2006/relationships/slide" Target="/ppt/slides/slide4.xml" Id="Rc896a036514940e7" /><Relationship Type="http://schemas.openxmlformats.org/officeDocument/2006/relationships/slide" Target="/ppt/slides/slide5.xml" Id="Rf58a156fc0e94cc5" /><Relationship Type="http://schemas.openxmlformats.org/officeDocument/2006/relationships/slide" Target="/ppt/slides/slide6.xml" Id="R6d7f429e450c4daa"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Simulation der Berstfestigkeit von Kupplungsbelägen mit Finite-Elemente-Analyse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Die Finite-Elemente-Analyse wird genutzt, um vorherzusagen, wann ein Kupplungsbelag berstet, wobei die numerischen Ergebnisse eine klare Übereinstimmung mit experimentellen Bersttests zeigen.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Berstfestigkeit wurde traditionell dadurch ermittelt, dass Beläge so lange hochgeschleudert wurden, bis sie versagten. Das funktioniert, sagt aber nur etwas über das Ergebnis aus. Es zeigt nicht, wo sich die Spannung konzentriert, wie das Material tatsächlich auseinanderbricht oder welche Design- oder Prozessänderung die Grenze verschieben würde.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zentrale Frage hinter diesem Paper ist, ob der Berstvorgang eines Belagmaterials mithilfe der Finite-Elemente-Methode vorhergesagt werden kann. Das Ziel geht über eine bloße Bestanden/Nicht-bestanden-Zahl hinaus: Angestrebt wird ein besseres Verständnis der Spannungsfelder im Belag und der Mikromechanismen des Versagens, die ihn bestimmen.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numerischen Vorhersagen zeigten eine sehr gute Übereinstimmung mit experimentellen Bersttests, mit einer klaren Korrelation zwischen simuliertem und gemessenem Verhalten. Diese Korrelation macht das Modell vertrauenswürdig genug für den Einsatz in Entscheidungsprozessen und nicht nur zur Veranschaulichung.
Mit einem validierten Modell wird das Spannungsfeld sichtbar, bevor etwas gebaut wird, und der Versagensmechanismus kann direkt analysiert werden.
ℹ️Die validierte Korrelation zwischen Simulation und Experiment macht das Modell zu einem nutzbaren Engineering-Werkzeug und nicht zu einer rein akademischen Übung.</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das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Sobald der Berstvorgang simuliert werden kann, eröffnen sich drei Hebel gleichzeitig: die Rohstoffe, der Fertigungsprozess und die geometrische Auslegung des Belags können alle anhand der maximalen Widerstandsfähigkeit bewertet werden, ohne für jede Iteration einen physischen Prototyp zu benötigen. Die Schlussfolgerung der Arbeit ist, dass FEA eine wertvolle Methode für die Entwicklung von Belagmaterialien ist und nicht nur ein Verifikationsschritt am Ende.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Publikation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da Silva, D. P.; Donato, G. — Burst Resistance Simulation of Facing Material for Clutch Disc Based on Finite Element Analysis. SAE Technical Papers, September 2014.
Die vollständige Publikation auf ResearchGate lesen</a:t>
            </a:r>
          </a:p>
        </p:txBody>
      </p:sp>
    </p:spTree>
  </p:cSld>
  <p:clrMapOvr>
    <a:masterClrMapping xmlns:a="http://schemas.openxmlformats.org/drawingml/2006/main"/>
  </p:clrMapOvr>
</p:sld>
</file>