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038118b11e7e411f"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d73d678086744c68"/>
    <p:sldId xmlns:r="http://schemas.openxmlformats.org/officeDocument/2006/relationships" id="257" r:id="Re42a9e78c4284916"/>
    <p:sldId xmlns:r="http://schemas.openxmlformats.org/officeDocument/2006/relationships" id="258" r:id="R02de18d431dc4ad4"/>
    <p:sldId xmlns:r="http://schemas.openxmlformats.org/officeDocument/2006/relationships" id="259" r:id="R3b70d50d516b4209"/>
    <p:sldId xmlns:r="http://schemas.openxmlformats.org/officeDocument/2006/relationships" id="260" r:id="R723ef225e1854c70"/>
    <p:sldId xmlns:r="http://schemas.openxmlformats.org/officeDocument/2006/relationships" id="261" r:id="R1a47b59018ca46a1"/>
    <p:sldId xmlns:r="http://schemas.openxmlformats.org/officeDocument/2006/relationships" id="262" r:id="R1f404708fabe4cf9"/>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d73d678086744c68" /><Relationship Type="http://schemas.openxmlformats.org/officeDocument/2006/relationships/slide" Target="/ppt/slides/slide2.xml" Id="Re42a9e78c4284916" /><Relationship Type="http://schemas.openxmlformats.org/officeDocument/2006/relationships/slide" Target="/ppt/slides/slide3.xml" Id="R02de18d431dc4ad4" /><Relationship Type="http://schemas.openxmlformats.org/officeDocument/2006/relationships/slide" Target="/ppt/slides/slide4.xml" Id="R3b70d50d516b4209" /><Relationship Type="http://schemas.openxmlformats.org/officeDocument/2006/relationships/slide" Target="/ppt/slides/slide5.xml" Id="R723ef225e1854c70" /><Relationship Type="http://schemas.openxmlformats.org/officeDocument/2006/relationships/slide" Target="/ppt/slides/slide6.xml" Id="R1a47b59018ca46a1" /><Relationship Type="http://schemas.openxmlformats.org/officeDocument/2006/relationships/slide" Target="/ppt/slides/slide7.xml" Id="R1f404708fabe4cf9"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Sin: A Cyberpunk Shooter from the Late 90s</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A 1998 FPS where you fight a corrupt mega-corp in a cyberpunk city.</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About the Game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Sin is a first-person shooter from 1998, developed by Ritual Entertainment and published by Activision. It runs on a modified version of the Quake II engine, which was state-of-the-art back then. Set in the year 2037, you play as John Blade, a commander in the security force HardCorps, tasked with cleaning up the megacity of Freeport. The story revolves around a dangerous new drug that might be linked to the powerful biotech corporation SinTek.</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Gameplay &amp; Mechanics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At its core, Sin is a classic run-and-gun shooter. You navigate through levels, blast enemies, and solve simple puzzles. What sets it apart is the variety of weapons and the ability to use a sniper rifle with a zoom scope. The game also features a health system that uses a percentage bar, and you can pick up armor and health packs. The controls are typical for the era: mouse to look, keyboard to move, and click to shoot. It's fast-paced and demands quick reflexes, but it also rewards careful aiming.</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Why It's Still Fun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Cyberpunk atmosphere: The neon-lit streets and corporate towers of Freeport are dripping with style, making you feel like you're in a sci-fi movie.Engaging story: Unlike many shooters of its time, Sin has a plot that unfolds through briefings and in-game events, keeping you hooked.Varied weapons: From pistols to plasma guns, each weapon feels different, and the sniper rifle adds a tactical layer.Challenging enemies: The enemies are smart and come in many types, from street thugs to cybernetic soldiers, keeping combat fresh.Nostalgic tech: It's a great example of late-90s PC gaming, with that gritty, pre-2000 vibe that many retro fans love.</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Soundtrack</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music in Sin was composed by a team including Zak Belica and others, and it perfectly captures the gritty, industrial feel of the game. On the sound hardware of the day, like the Sound Blaster or even the basic PC speaker, the tracks were a mix of heavy electronic beats and ambient drones, setting a tense and action-packed mood. The sound effects, from gunfire to explosions, are punchy and satisfying, adding to the immersion.</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Conclusion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Sin is a hidden gem of the late 90s shooter era. If you enjoy cyberpunk settings, fast-paced action, and a bit of story with your shooting, it's well worth a look today. It might not have the polish of modern games, but its charm and challenge make it a fun trip back to the days of CRT monitors and beige towers.</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Source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Sin (video game) Wikipedia</a:t>
            </a:r>
          </a:p>
        </p:txBody>
      </p:sp>
    </p:spTree>
  </p:cSld>
  <p:clrMapOvr>
    <a:masterClrMapping xmlns:a="http://schemas.openxmlformats.org/drawingml/2006/main"/>
  </p:clrMapOvr>
</p:sld>
</file>