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d28ef39383d84d6f"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c5dd9e89666b4064"/>
    <p:sldId xmlns:r="http://schemas.openxmlformats.org/officeDocument/2006/relationships" id="257" r:id="Rdb7d5417a58b4449"/>
    <p:sldId xmlns:r="http://schemas.openxmlformats.org/officeDocument/2006/relationships" id="258" r:id="R543d0a0675be4ba0"/>
    <p:sldId xmlns:r="http://schemas.openxmlformats.org/officeDocument/2006/relationships" id="259" r:id="R1ddcda396c8745b1"/>
    <p:sldId xmlns:r="http://schemas.openxmlformats.org/officeDocument/2006/relationships" id="260" r:id="R57dd091645134f73"/>
    <p:sldId xmlns:r="http://schemas.openxmlformats.org/officeDocument/2006/relationships" id="261" r:id="R878a3eadc27a4bbf"/>
    <p:sldId xmlns:r="http://schemas.openxmlformats.org/officeDocument/2006/relationships" id="262" r:id="Rbd792b533de54f35"/>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c5dd9e89666b4064" /><Relationship Type="http://schemas.openxmlformats.org/officeDocument/2006/relationships/slide" Target="/ppt/slides/slide2.xml" Id="Rdb7d5417a58b4449" /><Relationship Type="http://schemas.openxmlformats.org/officeDocument/2006/relationships/slide" Target="/ppt/slides/slide3.xml" Id="R543d0a0675be4ba0" /><Relationship Type="http://schemas.openxmlformats.org/officeDocument/2006/relationships/slide" Target="/ppt/slides/slide4.xml" Id="R1ddcda396c8745b1" /><Relationship Type="http://schemas.openxmlformats.org/officeDocument/2006/relationships/slide" Target="/ppt/slides/slide5.xml" Id="R57dd091645134f73" /><Relationship Type="http://schemas.openxmlformats.org/officeDocument/2006/relationships/slide" Target="/ppt/slides/slide6.xml" Id="R878a3eadc27a4bbf" /><Relationship Type="http://schemas.openxmlformats.org/officeDocument/2006/relationships/slide" Target="/ppt/slides/slide7.xml" Id="Rbd792b533de54f35"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Sin: Ein Cyberpunk-Shooter aus den späten 90ern</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Ein FPS von 1998, in dem du gegen einen korrupten Megakonzern in einer Cyberpunk-Stadt kämpfst.</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Über das Spiel</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Sin ist ein Ego-Shooter aus dem Jahr 1998, entwickelt von Ritual Entertainment und veröffentlicht von Activision. Es läuft auf einer modifizierten Version der Quake II-Engine, die damals auf dem neuesten Stand der Technik war. Angesiedelt im Jahr 2037 schlüpfst du in die Rolle von John Blade, einem Kommandanten der Sicherheitstruppe HardCorps, der damit beauftragt ist, die Megastadt Freeport zu säubern. Die Geschichte dreht sich um eine gefährliche neue Droge, die mit dem mächtigen Biotech-Konzern SinTek in Verbindung stehen könnte.</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Gameplay &amp; Mechanik</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Im Kern ist Sin ein klassischer Run-and-Gun-Shooter. Du navigierst durch Level, ballerst Feinde nieder und löst einfache Rätsel. Was es auszeichnet, ist die Vielfalt der Waffen und die Möglichkeit, ein Scharfschützengewehr mit Zoom-Zielfernrohr zu verwenden. Das Spiel verfügt außerdem über ein Gesundheitssystem, das eine prozentuale Anzeige verwendet, und du kannst Rüstung und Medikits aufnehmen. Die Steuerung ist typisch für die damalige Zeit: Maus zum Schauen, Tastatur zum Bewegen und Klicken zum Schießen. Es ist schnelllebig und erfordert schnelle Reflexe, belohnt aber auch präzises Zielen.</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Warum es immer noch Spaß macht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Cyberpunk-Atmosphäre: Die neonbeleuchteten Straßen und Konzernhochhäuser von Freeport triefen vor Stil und lassen dich fühlen, als wärst du in einem Science-Fiction-Film.Fesselnde Geschichte: Anders als viele Shooter seiner Zeit hat Sin eine Handlung, die sich durch Briefings und Ereignisse im Spiel entfaltet und dich bei der Stange hält.Vielfältige Waffen: Von Pistolen bis zu Plasmawaffen fühlt sich jede Waffe anders an, und das Scharfschützengewehr fügt eine taktische Ebene hinzu.HeraUsfordernde Gegner: Die Gegner sind intelligent und kommen in vielen Varianten, von Straßenschlägern bis zu kybernetischen Soldaten, was den Kampf abwechslungsreich hält.Nostalgische Technik: Es ist ein großartiges Beispiel für PC-Gaming der späten 90er, mit diesem düsteren Pre-2000-Flair, das viele Retro-Fa…</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Der Soundtrack</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Musik in Sin wurde von einem Team komponiert, darunter Zak Belica und andere, und sie fängt die düstere, industrielle Atmosphäre des Spiels perfekt ein. Auf der damaligen Soundhardware wie Sound Blaster oder sogar dem einfachen PC-Lautsprecher waren die Tracks eine Mischung aus schweren elektronischen Beats und Ambient-Drohnen, die eine angespannte und actiongeladene Stimmung erzeugten. Die Soundeffekte, von Schüssen bis zu Explosionen, sind kraftvoll und befriedigend und tragen zur Immersion bei.</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Fazit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Sin ist ein verstecktes Juwel der späten 90er-Shooter-Ära. Wenn du Cyberpunk-Settings, schnelle Action und ein wenig Story neben dem Schießen magst, ist es auch heute noch einen Blick wert. Es mag nicht den Feinschliff moderner Spiele haben, aber sein Charme und seine Herausforderung machen es zu einer unterhaltsamen Zeitreise in die Tage von CRT-Monitoren und beigen Türmen.</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Quelle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Sin (Computerspiel) Wikipedia</a:t>
            </a:r>
          </a:p>
        </p:txBody>
      </p:sp>
    </p:spTree>
  </p:cSld>
  <p:clrMapOvr>
    <a:masterClrMapping xmlns:a="http://schemas.openxmlformats.org/drawingml/2006/main"/>
  </p:clrMapOvr>
</p:sld>
</file>