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80005f01cf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6f4c5cc8a2d04c63"/>
    <p:sldId xmlns:r="http://schemas.openxmlformats.org/officeDocument/2006/relationships" id="257" r:id="R72b1befe0e8045dd"/>
    <p:sldId xmlns:r="http://schemas.openxmlformats.org/officeDocument/2006/relationships" id="258" r:id="R5e91f66407f2404d"/>
    <p:sldId xmlns:r="http://schemas.openxmlformats.org/officeDocument/2006/relationships" id="259" r:id="Rfa6d91c40b44412b"/>
    <p:sldId xmlns:r="http://schemas.openxmlformats.org/officeDocument/2006/relationships" id="260" r:id="R40421a918545434c"/>
    <p:sldId xmlns:r="http://schemas.openxmlformats.org/officeDocument/2006/relationships" id="261" r:id="R9f70b7b461be44a8"/>
    <p:sldId xmlns:r="http://schemas.openxmlformats.org/officeDocument/2006/relationships" id="262" r:id="Rb46fab09274947a6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6f4c5cc8a2d04c63" /><Relationship Type="http://schemas.openxmlformats.org/officeDocument/2006/relationships/slide" Target="/ppt/slides/slide2.xml" Id="R72b1befe0e8045dd" /><Relationship Type="http://schemas.openxmlformats.org/officeDocument/2006/relationships/slide" Target="/ppt/slides/slide3.xml" Id="R5e91f66407f2404d" /><Relationship Type="http://schemas.openxmlformats.org/officeDocument/2006/relationships/slide" Target="/ppt/slides/slide4.xml" Id="Rfa6d91c40b44412b" /><Relationship Type="http://schemas.openxmlformats.org/officeDocument/2006/relationships/slide" Target="/ppt/slides/slide5.xml" Id="R40421a918545434c" /><Relationship Type="http://schemas.openxmlformats.org/officeDocument/2006/relationships/slide" Target="/ppt/slides/slide6.xml" Id="R9f70b7b461be44a8" /><Relationship Type="http://schemas.openxmlformats.org/officeDocument/2006/relationships/slide" Target="/ppt/slides/slide7.xml" Id="Rb46fab09274947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Sin: Um Shooter Cyberpunk do Final dos Anos 90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Um FPS de 1998 onde você luta contra uma mega-corporação corrupta em uma cidade cyberpunk.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Sobre o Jogo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Sin é um jogo de tiro em primeira pessoa de 1998, desenvolvido pela Ritual Entertainment e publicado pela Activision. Ele roda em uma versão modificada do motor Quake II, que era o estado da arte na época. Ambientado no ano de 2037, você joga como John Blade, um comandante da força de segurança HardCorps, encarregado de limpar a megacidade de Freeport. A história gira em torno de uma nova droga perigosa que pode estar ligada à poderosa corporação de biotecnologia SinTek.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Gameplay &amp; Mecânicas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No seu núcleo, Sin é um clássico jogo de tiro de correr e atirar. Você navega pelos níveis, explode inimigos e resolve quebra-cabeças simples. O que o diferencia é a variedade de armas e a capacidade de usar um rifle de precisão com mira de zoom. O jogo também apresenta um sistema de saúde que usa uma barra de porcentagem, e você pode pegar armaduras e kits de saúde. Os controles são típicos da era: mouse para olhar, teclado para mover e clique para atirar. É rápido e exige reflexos rápidos, mas também recompensa a mira cuidadosa.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Por Que Ainda é Divertido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Atmosfera cyberpunk: As ruas iluminadas por neon e as torres corporativas de Freeport são cheias de estilo, fazendo você se sentir em um filme de ficção científica.História envolvente: Ao contrário de muitos jogos de tiro de sua época, Sin tem um enredo que se desenrola através de briefings e eventos no jogo, mantendo você preso.Armas variadas: De pistolas a armas de plasma, cada arma parece diferente, e o rifle de precisão adiciona uma camada tática.Inimigos desafiadores: Os inimigos são inteligentes e vêm em muitos tipos, de capangas de rua a soldados cibernéticos, mantendo o combate fresco.Tecnologia nostálgica: É um ótimo exemplo do PC gaming do final dos anos 90, com aquela vibe áspera pré-2000 que muitos fãs de retrô adoram.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A Trilha Sonora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 música em Sin foi composta por uma equipe incluindo Zak Belica e outros, e captura perfeitamente a sensação áspera e industrial do jogo. No hardware de som da época, como a Sound Blaster ou até mesmo o alto-falante básico do PC, as faixas eram uma mistura de batidas eletrônicas pesadas e drones ambientes, criando um clima tenso e cheio de ação. Os efeitos sonoros, de tiros a explosões, são potentes e satisfatórios, adicionando à imersão.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Conclusão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Sin é uma joia escondida da era dos jogos de tiro do final dos anos 90. Se você gosta de cenários cyberpunk, ação rápida e um pouco de história com seus tiros, vale a pena dar uma olhada hoje. Pode não ter o polimento dos jogos modernos, mas seu charme e desafio fazem dele uma viagem divertida de volta aos dias dos monitores CRT e torres bege.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Fonte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Sin (video game) Wikipedia</a:t>
            </a:r>
          </a:p>
        </p:txBody>
      </p:sp>
    </p:spTree>
  </p:cSld>
  <p:clrMapOvr>
    <a:masterClrMapping xmlns:a="http://schemas.openxmlformats.org/drawingml/2006/main"/>
  </p:clrMapOvr>
</p:sld>
</file>