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514cc8d045240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63b02eb582154900"/>
    <p:sldId xmlns:r="http://schemas.openxmlformats.org/officeDocument/2006/relationships" id="257" r:id="Rc72eca356d964e82"/>
    <p:sldId xmlns:r="http://schemas.openxmlformats.org/officeDocument/2006/relationships" id="258" r:id="R4a29ddae548f4ec2"/>
    <p:sldId xmlns:r="http://schemas.openxmlformats.org/officeDocument/2006/relationships" id="259" r:id="R2598e188af944571"/>
    <p:sldId xmlns:r="http://schemas.openxmlformats.org/officeDocument/2006/relationships" id="260" r:id="R284a81fd27a544eb"/>
    <p:sldId xmlns:r="http://schemas.openxmlformats.org/officeDocument/2006/relationships" id="261" r:id="R7b8c39edea194edc"/>
    <p:sldId xmlns:r="http://schemas.openxmlformats.org/officeDocument/2006/relationships" id="262" r:id="R7a42291b46414108"/>
    <p:sldId xmlns:r="http://schemas.openxmlformats.org/officeDocument/2006/relationships" id="263" r:id="R4807de2ceaff42a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63b02eb582154900" /><Relationship Type="http://schemas.openxmlformats.org/officeDocument/2006/relationships/slide" Target="/ppt/slides/slide2.xml" Id="Rc72eca356d964e82" /><Relationship Type="http://schemas.openxmlformats.org/officeDocument/2006/relationships/slide" Target="/ppt/slides/slide3.xml" Id="R4a29ddae548f4ec2" /><Relationship Type="http://schemas.openxmlformats.org/officeDocument/2006/relationships/slide" Target="/ppt/slides/slide4.xml" Id="R2598e188af944571" /><Relationship Type="http://schemas.openxmlformats.org/officeDocument/2006/relationships/slide" Target="/ppt/slides/slide5.xml" Id="R284a81fd27a544eb" /><Relationship Type="http://schemas.openxmlformats.org/officeDocument/2006/relationships/slide" Target="/ppt/slides/slide6.xml" Id="R7b8c39edea194edc" /><Relationship Type="http://schemas.openxmlformats.org/officeDocument/2006/relationships/slide" Target="/ppt/slides/slide7.xml" Id="R7a42291b46414108" /><Relationship Type="http://schemas.openxmlformats.org/officeDocument/2006/relationships/slide" Target="/ppt/slides/slide8.xml" Id="R4807de2ceaff42a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Sleep: A banda que fez um riff durar uma hora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Sleep transformou o stoner metal em um transe. Um álbum, uma música de 63 minutos e uma influência que ainda ressoa.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🎸 Alto, Lento e Imerso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Sleep toca stoner metal como um trem de carga atravessa uma passagem de nível. Os riffs são densos, os andamentos são glaciais, e a cozinha — Cisneros no baixo e vocal, Chris Hakius na bateria — não tem pressa. Nada tem pressa.
O truque da banda é fazer a repetição parecer impulso, e não tédio. Uma música do Sleep não muda de direção; ela se aprofunda em seu próprio peso.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 Cisneros e Matt Pike se conheceram no ensino médio e começaram o Sleep após tocarem em outras bandas locais. A demo inicial e o álbum de 1991, Volume One, mostraram potencial, mas ainda soavam como uma banda encontrando seu caminho. O EP de 1992, Sleep's Holy Mountain, e o álbum completo de 1993, Sleep's Holy Mountain, consolidaram o som.
O sucessor, Dopesmoker, era uma única faixa de 63 minutos que a gravadora se recusou a lançar. A banda se separou em 1997. Eles se reuniram em 2009 e lançaram material esporádico desde então, incluindo The Sciences de 2018.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O Som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Como o Baixo Comanda Tudo
Cisneros toca baixo como se fosse o instrumento principal. Seu timbre é encorpado e distorcido, e suas linhas frequentemente carregam a melodia enquanto a guitarra toca acordes ou riffs de nota única por baixo. Em Sleep's Holy Mountain, o baixo e a guitarra se encaixam em um pulso rítmico único que parece quase hipnótico. A bateria mantém o andamento firme, raramente variando a batida. O resultado é uma música que soa enorme, mas nunca sobrecarregada.
Um Riff, Uma Hora
O Sleep fez exatamente um tipo de música. Eles o fizeram melhor do que quase qualquer um, e então pararam. Os discos da reunião são bons, mas o verdadeiro legado são aqueles poucos anos no início dos anos 1990, quando três caras em San Jose descobriram como fazer um único riff parecer um mundo inte…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A Contradição: Status de Culto vs. Pouca Produção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Sleep é uma das bandas mais reverenciadas do stoner metal, e mal produziu música. Dopesmoker se tornou lendário antes que a maioria das pessoas o ouvisse. A influência da banda se espalhou pelo boca a boca, troca de fitas e pela pura força de uma única música de 63 minutos sobre maconha.
A contradição é que uma banda com tão pouca produção pudesse importar tanto. A resposta é que a produção é tão concentrada que cada nota parece essencial.
⚠️O caso contra eles: O catálogo do Sleep é absurdamente pequeno. Três álbuns próprios em trinta anos, um deles uma única música. O material da reunião é aceitável, mas não se compara ao auge.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🔥 Por que Eles São Importantes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Sleep codificou um som que outras bandas apenas haviam sugerido. Eles pegaram os andamentos lentos do Black Sabbath e a repetição do krautrock dos anos 1970 e levaram ambos ao extremo. Dopesmoker é o ponto final lógico: um riff, um andamento, uma música, uma hora.
A banda mostrou que a música pesada não precisava ser rápida ou variada para ser poderosa. Só precisava ser pesada o suficiente.
💡Curiosidades:✅ A data de formação de 1972 em alguns bancos de dados está quase certamente errada; os membros da banda ainda nem eram adolescentes na época.✅ Dopesmoker foi originalmente intitulado Jerusalem. A gravadora exigiu um álbum mais curto. O Sleep lhes deu um mais longo.✅ O álbum foi finalmente lançado em 2003, seis anos depois de a banda ter se separado.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Dragonaut
A música definitiva do Sleep. O riff é simples e massivo, e o baixo carrega a melodia enquanto a guitarra toca um padrão de nota única. Mostra como a banda constrói uma faixa inteira a partir de uma ideia.
Ouça: Spotify · Apple Music · YouTube
The Druid
Uma faixa mais lenta e hipnótica que permite à seção rítmica se firmar em um groove. Os vocais estão quase sussurrados, o que faz os riffs parecerem ainda mais pesados.
Ouça: Spotify · Apple Music · YouTube
Holy Mountain
A faixa-título demonstra a capacidade da banda de mudar a dinâmica sem alterar o andamento. A guitarra introduz um riff mais limpo e melódico antes de o baixo e a bateria entrarem novamente com força total.
Ouça: Spotify · Apple Music · YouTube
Dopesmoker
Uma única faixa de 63 minutos que é a declaração definit…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 e Leitura Relacionada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Sleep (banda) Wikipedia
Big Star: A Banda Cult que Mudou Tudo Vendendo Quase Nada — Assim como Sleep, Big Star construiu um legado imenso a partir de uma produção minúscula. Veja como o status cult pode ofuscar o fracasso comercial.
Slint: A Banda que Sussurrou Até Gritar — Outra banda com dois álbuns e uma influência descomunal. As dinâmicas de silêncio e ruído do Slint contrastam com o drone monolítico do Sleep.
Shellac: A Banda que Fez a Contenção Soar como uma Ameaça — Shellac também usa o minimalismo como força. Enquanto Sleep estica um riff, Shellac despe o rock até o osso.</a:t>
            </a:r>
          </a:p>
        </p:txBody>
      </p:sp>
    </p:spTree>
  </p:cSld>
  <p:clrMapOvr>
    <a:masterClrMapping xmlns:a="http://schemas.openxmlformats.org/drawingml/2006/main"/>
  </p:clrMapOvr>
</p:sld>
</file>