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0c087ffc82e42f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261cf7617064727"/>
    <p:sldId xmlns:r="http://schemas.openxmlformats.org/officeDocument/2006/relationships" id="257" r:id="Rbc64233145684254"/>
    <p:sldId xmlns:r="http://schemas.openxmlformats.org/officeDocument/2006/relationships" id="258" r:id="R4370da9ef3c94364"/>
    <p:sldId xmlns:r="http://schemas.openxmlformats.org/officeDocument/2006/relationships" id="259" r:id="R842af87e35be4236"/>
    <p:sldId xmlns:r="http://schemas.openxmlformats.org/officeDocument/2006/relationships" id="260" r:id="R762521304f854560"/>
    <p:sldId xmlns:r="http://schemas.openxmlformats.org/officeDocument/2006/relationships" id="261" r:id="Rf81b96c0d1b842d4"/>
    <p:sldId xmlns:r="http://schemas.openxmlformats.org/officeDocument/2006/relationships" id="262" r:id="Rbe63d49f982d4a31"/>
    <p:sldId xmlns:r="http://schemas.openxmlformats.org/officeDocument/2006/relationships" id="263" r:id="R7c398bc9e0e442a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261cf7617064727" /><Relationship Type="http://schemas.openxmlformats.org/officeDocument/2006/relationships/slide" Target="/ppt/slides/slide2.xml" Id="Rbc64233145684254" /><Relationship Type="http://schemas.openxmlformats.org/officeDocument/2006/relationships/slide" Target="/ppt/slides/slide3.xml" Id="R4370da9ef3c94364" /><Relationship Type="http://schemas.openxmlformats.org/officeDocument/2006/relationships/slide" Target="/ppt/slides/slide4.xml" Id="R842af87e35be4236" /><Relationship Type="http://schemas.openxmlformats.org/officeDocument/2006/relationships/slide" Target="/ppt/slides/slide5.xml" Id="R762521304f854560" /><Relationship Type="http://schemas.openxmlformats.org/officeDocument/2006/relationships/slide" Target="/ppt/slides/slide6.xml" Id="Rf81b96c0d1b842d4" /><Relationship Type="http://schemas.openxmlformats.org/officeDocument/2006/relationships/slide" Target="/ppt/slides/slide7.xml" Id="Rbe63d49f982d4a31" /><Relationship Type="http://schemas.openxmlformats.org/officeDocument/2006/relationships/slide" Target="/ppt/slides/slide8.xml" Id="R7c398bc9e0e442a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Sleep: Die Band, die einen Riff eine Stunde lang spielen ließ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Sleep verwandelte Stoner Metal in eine Trance. Ein Album, ein 63-minütiger Song und ein Einfluss, der immer noch nachhallt.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Laut, Langsam und Eingeschlossen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spielt Stoner Metal, wie ein Güterzug einen Bahnübergang spielt. Die Riffs sind dick, die Tempi sind eiszeitlich, und die Rhythmussektion – Cisneros an Bass und Gesang, Chris Hakius am Schlagzeug – hetzt nicht. Nichts hetzt.
Der Trick der Band besteht darin, Wiederholung wie Schwung und nicht wie Langeweile wirken zu lassen. Ein Sleep-Song ändert nicht die Richtung, sondern sinkt tiefer in sein eigenes Gewicht ein.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 Cisneros und Matt Pike lernten sich in der High School kennen und gründeten Sleep, nachdem sie in anderen lokalen Bands gespielt hatten. Das frühe Demo und das Album Volume One von 1991 zeigten vielversprechende Ansätze, klangen aber noch nach einer Band, die ihren Halt suchte. Die EP Sleep's Holy Mountain von 1992 und das gleichnamige Album von 1993 festigten den Sound.
Der Nachfolger, Dopesmoker, war ein einziger 63-minütiger Track, dessen Veröffentlichung das Label verweigerte. Die Band löste sich 1997 auf. Sie reformierte sich 2009 und veröffentlichte seitdem sporadisch Material, darunter 2018 The Sciences.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Sound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Wie der Bass alles antreibt
Cisneros spielt Bass, als wäre es das führende Instrument. Sein Ton ist dick und verzerrt, und seine Linien tragen oft die Melodie, während die Gitarre darunter Akkorde oder Einzelnotenriffs spielt. Auf Sleep's Holy Mountain verschmelzen Bass und Gitarre zu einem einzigen rhythmischen Puls, der fast hypnotisch wirkt. Das Schlagzeug hält das Tempo stabil und variiert selten den Beat. Das Ergebnis ist Musik, die gewaltig, aber nie überladen klingt.
Ein Riff, eine Stunde
Sleep machte genau eine Art von Musik. Sie machten sie besser als fast alle anderen und hörten dann auf. Die Reunions-Platten sind in Ordnung, aber das eigentliche Vermächtnis sind jene wenigen Jahre Anfang der 1990er, als drei Jungs in San Jose herausfanden, wie man ein einzelnes Riff wie eine ga…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Widerspruch: Kultstatus vs. Winzige Outputmenge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ist eine der am meisten verehrten Bands im Stoner Metal, und sie haben kaum Musik gemacht. Dopesmoker wurde legendär, bevor die meisten es hörten. Der Einfluss der Band verbreitete sich durch Mundpropaganda, Tonträgertausch und die schiere Kraft eines einzigen 63-minütigen Songs über Gras.
Der Widerspruch ist, dass eine Band mit so wenig Output so viel bedeuten kann. Die Antwort ist, dass der Output so konzentriert ist, dass jede Note wesentlich wirkt.
⚠️Das spricht gegen sie: Sleeps Katalog ist absurd klein. Drei richtige Alben in dreißig Jahren, eines davon ein einziger Song. Das Reunion-Material ist in Ordnung, erreicht aber nicht den Höhepunkt.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hat einen Sound kodifiziert, den andere Bands nur angedeutet hatten. Sie nahmen die langsamen Tempi von Black Sabbath und die Wiederholung des Krautrock der 1970er Jahre und trieben beides bis zum Äußersten. Dopesmoker ist der logische Endpunkt: ein Riff, ein Tempo, ein Song, eine Stunde.
Die Band zeigte, dass schwere Musik nicht schnell oder abwechslungsreich sein muss, um kraftvoll zu sein. Sie musste nur schwer genug sein.
💡Kurioses:✅ Das Gründungsdatum 1972 in manchen Datenbanken ist mit ziemlicher Sicherheit falsch; die Bandmitglieder waren damals noch nicht einmal Teenager.✅ Dopesmoker hieß ursprünglich Jerusalem. Das Label verlangte ein kürzeres Album. Sleep gab ihnen ein längeres.✅ Das Album wurde schließlich 2003 veröffentlicht, sechs Jahre nachdem sich die Band aufgelöst…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Dragonaut
Der definitive Sleep-Song. Das Riff ist einfach und massiv, und der Bass trägt die Melodie, während die Gitarre ein einziges Notenmuster spielt. Es zeigt, wie die Band aus einer Idee einen ganzen Track aufbaut.
Hören: Spotify · Apple Music · YouTube
The Druid
Ein langsamerer, hypnotischerer Track, der die Rhythmusgruppe in einen Groove einrasten lässt. Der Gesang ist kaum mehr als ein Flüstern, was die Riffs noch schwerer wirken lässt.
Hören: Spotify · Apple Music · YouTube
Holy Mountain
Der Titeltrack demonstriert die Fähigkeit der Band, die Dynamik zu verändern, ohne das Tempo zu wechseln. Die Gitarre führt ein saubereres, melodiöseres Riff ein, bevor Bass und Schlagzeug mit voller Kraft wieder einsetzen.
Hören: Spotify · Apple Music · YouTube
Dopesmoker
Ein einzelner, 63-mi…</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 &amp; Weiterführendes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(Band) Wikipedia
Big Star: Die Kultband, die alles veränderte, indem sie fast nichts verkaufte — Wie Sleep baute Big Star aus winziger Ausbeute ein gewaltiges Vermächtnis auf. Erfahren Sie, wie Kultstatus kommerzielles Scheitern übertreffen kann.
Slint: Die Band, die flüsterte, bis sie schrie — Noch eine Band mit zwei Alben und überragendem Einfluss. Slints leise-laute Dynamik kontrastiert mit Sleeps monolithischem Drone.
Shellac: Die Band, die Zurückhaltung wie eine Drohung klingen ließ — Auch Shellac nutzt Minimalismus als Macht. Während Sleep einen Riff dehnt, zerlegt Shellac den Rock bis auf die Knochen.</a:t>
            </a:r>
          </a:p>
        </p:txBody>
      </p:sp>
    </p:spTree>
  </p:cSld>
  <p:clrMapOvr>
    <a:masterClrMapping xmlns:a="http://schemas.openxmlformats.org/drawingml/2006/main"/>
  </p:clrMapOvr>
</p:sld>
</file>