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6b547db96e34e8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e502764ce1a41ce"/>
    <p:sldId xmlns:r="http://schemas.openxmlformats.org/officeDocument/2006/relationships" id="257" r:id="R092c16ca7c7645ea"/>
    <p:sldId xmlns:r="http://schemas.openxmlformats.org/officeDocument/2006/relationships" id="258" r:id="Rbae1b109813341b9"/>
    <p:sldId xmlns:r="http://schemas.openxmlformats.org/officeDocument/2006/relationships" id="259" r:id="Rd7d73332805549f6"/>
    <p:sldId xmlns:r="http://schemas.openxmlformats.org/officeDocument/2006/relationships" id="260" r:id="R995f72348ed941fb"/>
    <p:sldId xmlns:r="http://schemas.openxmlformats.org/officeDocument/2006/relationships" id="261" r:id="R65d354e760584e67"/>
    <p:sldId xmlns:r="http://schemas.openxmlformats.org/officeDocument/2006/relationships" id="262" r:id="Rcb62a1b0b00549a0"/>
    <p:sldId xmlns:r="http://schemas.openxmlformats.org/officeDocument/2006/relationships" id="263" r:id="Rb98a5a1d3a2a4a4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e502764ce1a41ce" /><Relationship Type="http://schemas.openxmlformats.org/officeDocument/2006/relationships/slide" Target="/ppt/slides/slide2.xml" Id="R092c16ca7c7645ea" /><Relationship Type="http://schemas.openxmlformats.org/officeDocument/2006/relationships/slide" Target="/ppt/slides/slide3.xml" Id="Rbae1b109813341b9" /><Relationship Type="http://schemas.openxmlformats.org/officeDocument/2006/relationships/slide" Target="/ppt/slides/slide4.xml" Id="Rd7d73332805549f6" /><Relationship Type="http://schemas.openxmlformats.org/officeDocument/2006/relationships/slide" Target="/ppt/slides/slide5.xml" Id="R995f72348ed941fb" /><Relationship Type="http://schemas.openxmlformats.org/officeDocument/2006/relationships/slide" Target="/ppt/slides/slide6.xml" Id="R65d354e760584e67" /><Relationship Type="http://schemas.openxmlformats.org/officeDocument/2006/relationships/slide" Target="/ppt/slides/slide7.xml" Id="Rcb62a1b0b00549a0" /><Relationship Type="http://schemas.openxmlformats.org/officeDocument/2006/relationships/slide" Target="/ppt/slides/slide8.xml" Id="Rb98a5a1d3a2a4a4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Sleep: The Band That Made One Riff Last an Hour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Sleep turned stoner metal into a trance. One album, one 63-minute song, and an influence that still rumbles.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Loud, Slow, and Locked In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plays stoner metal the way a freight train plays a grade crossing. The riffs are thick, the tempos are glacial, and the rhythm section—Cisneros on bass and vocals, Chris Hakius on drums—does not rush. Nothing rushes.
The band's trick is making repetition feel like momentum rather than boredom. A Sleep song does not change direction so much as it settles deeper into its own weight.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 Cisneros and Matt Pike met in high school and started Sleep after playing in other local bands. The early demo and the 1991 album Volume One showed promise but still sounded like a band finding its footing. The 1992 EP Sleep's Holy Mountain and the 1993 full-length Sleep's Holy Mountain locked in the sound.
The follow-up, Dopesmoker, was a single 63-minute track that the label refused to release. The band broke up in 1997. They reunited in 2009 and have released sporadic material since, including 2018's The Sciences.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How the Bass Drives Everything
Cisneros plays bass like it is the lead instrument. His tone is thick and distorted, and his lines often carry the melody while the guitar plays chords or single-note riffs underneath. On Sleep's Holy Mountain, the bass and guitar lock into a single rhythmic pulse that feels almost hypnotic. The drums hold the tempo steady, rarely varying the beat. The result is music that sounds huge but never busy.
One Riff, One Hour
Sleep made exactly one kind of music. They did it better than almost anyone else, then stopped. The reunion records are fine, but the real legacy is those few years in the early 1990s when three guys in San Jose figured out how to make a single riff feel like an entire world.
Sleep's entire identity depends on a very narrow set of musical ide…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Contradiction: Cult Status vs. Tiny Output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is one of the most revered bands in stoner metal, and they barely made any music. Dopesmoker became legendary before most people heard it. The band's influence spread through word of mouth, tape trading, and the sheer force of a single 63-minute song about weed.
The contradiction is that a band with so little output could matter so much. The answer is that the output is so concentrated that every note feels essential.
⚠️The case against them: Sleep's catalogue is absurdly small. Three proper albums in thirty years, one of them a single song. The reunion material is fine but does not match the peak.</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codified a sound that other bands had only hinted at. They took the slow tempos of Black Sabbath and the repetition of 1970s krautrock and pushed both to an extreme. Dopesmoker is the logical endpoint: one riff, one tempo, one song, one hour.
The band showed that heavy music did not need to be fast or varied to be powerful. It just needed to be heavy enough.
💡Curiosities:✅ The 1972 formation date in some databases is almost certainly wrong; the band members were not even teenagers yet.✅ Dopesmoker was originally titled Jerusalem. The label demanded a shorter album. Sleep gave them a longer one.✅ The album was finally released in 2003, six years after the band broke up.</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Dragonaut
The definitive Sleep song. The riff is simple and massive, and the bass carries the melody while the guitar plays a single-note pattern. It shows how the band builds a whole track from one idea.
Listen: Spotify · Apple Music · YouTube
The Druid
A slower, more hypnotic track that lets the rhythm section lock into a groove. The vocals are barely above a whisper, which makes the riffs feel even heavier.
Listen: Spotify · Apple Music · YouTube
Holy Mountain
The title track demonstrates the band's ability to shift dynamics without changing tempo. The guitar introduces a cleaner, more melodic riff before the bass and drums re-enter with full force.
Listen: Spotify · Apple Music · YouTube
Dopesmoker
A single 63-minute track that is the band's definitive statement. The riff repeats fo…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 &amp; Related Reading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(band) Wikipedia
Big Star: The Cult Band That Changed Everything by Selling Almost Nothing — Like Sleep, Big Star built a towering legacy from a tiny output. See how cult status can dwarf commercial failure.
Slint: The Band That Whispered Until It Screamed — Another band with two albums and an outsized influence. Slint's quiet-loud dynamics contrast with Sleep's monolithic drone.
Shellac: The Band That Made Restraint Sound Like a Threat — Shellac also uses minimalism as power. Where Sleep stretches one riff, Shellac strips rock to its bones.</a:t>
            </a:r>
          </a:p>
        </p:txBody>
      </p:sp>
    </p:spTree>
  </p:cSld>
  <p:clrMapOvr>
    <a:masterClrMapping xmlns:a="http://schemas.openxmlformats.org/drawingml/2006/main"/>
  </p:clrMapOvr>
</p:sld>
</file>