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971480ae068846a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d625354c959347e2"/>
    <p:sldId xmlns:r="http://schemas.openxmlformats.org/officeDocument/2006/relationships" id="257" r:id="Rc83e206a3f6b44da"/>
    <p:sldId xmlns:r="http://schemas.openxmlformats.org/officeDocument/2006/relationships" id="258" r:id="R2b271a95c94841a4"/>
    <p:sldId xmlns:r="http://schemas.openxmlformats.org/officeDocument/2006/relationships" id="259" r:id="R96eec08066534f07"/>
    <p:sldId xmlns:r="http://schemas.openxmlformats.org/officeDocument/2006/relationships" id="260" r:id="R9be741d2ea20451b"/>
    <p:sldId xmlns:r="http://schemas.openxmlformats.org/officeDocument/2006/relationships" id="261" r:id="R9355b9d0ccab43f2"/>
    <p:sldId xmlns:r="http://schemas.openxmlformats.org/officeDocument/2006/relationships" id="262" r:id="Ra707142f68074db9"/>
    <p:sldId xmlns:r="http://schemas.openxmlformats.org/officeDocument/2006/relationships" id="263" r:id="Rc205638dcf9f48e3"/>
    <p:sldId xmlns:r="http://schemas.openxmlformats.org/officeDocument/2006/relationships" id="264" r:id="Rc942954e7c2a459e"/>
    <p:sldId xmlns:r="http://schemas.openxmlformats.org/officeDocument/2006/relationships" id="265" r:id="R7fa620ae1a894002"/>
    <p:sldId xmlns:r="http://schemas.openxmlformats.org/officeDocument/2006/relationships" id="266" r:id="R0502dcf922ac49fb"/>
    <p:sldId xmlns:r="http://schemas.openxmlformats.org/officeDocument/2006/relationships" id="267" r:id="R6399b76f880544a5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d625354c959347e2" /><Relationship Type="http://schemas.openxmlformats.org/officeDocument/2006/relationships/slide" Target="/ppt/slides/slide2.xml" Id="Rc83e206a3f6b44da" /><Relationship Type="http://schemas.openxmlformats.org/officeDocument/2006/relationships/slide" Target="/ppt/slides/slide3.xml" Id="R2b271a95c94841a4" /><Relationship Type="http://schemas.openxmlformats.org/officeDocument/2006/relationships/slide" Target="/ppt/slides/slide4.xml" Id="R96eec08066534f07" /><Relationship Type="http://schemas.openxmlformats.org/officeDocument/2006/relationships/slide" Target="/ppt/slides/slide5.xml" Id="R9be741d2ea20451b" /><Relationship Type="http://schemas.openxmlformats.org/officeDocument/2006/relationships/slide" Target="/ppt/slides/slide6.xml" Id="R9355b9d0ccab43f2" /><Relationship Type="http://schemas.openxmlformats.org/officeDocument/2006/relationships/slide" Target="/ppt/slides/slide7.xml" Id="Ra707142f68074db9" /><Relationship Type="http://schemas.openxmlformats.org/officeDocument/2006/relationships/slide" Target="/ppt/slides/slide8.xml" Id="Rc205638dcf9f48e3" /><Relationship Type="http://schemas.openxmlformats.org/officeDocument/2006/relationships/slide" Target="/ppt/slides/slide9.xml" Id="Rc942954e7c2a459e" /><Relationship Type="http://schemas.openxmlformats.org/officeDocument/2006/relationships/slide" Target="/ppt/slides/slide10.xml" Id="R7fa620ae1a894002" /><Relationship Type="http://schemas.openxmlformats.org/officeDocument/2006/relationships/slide" Target="/ppt/slides/slide11.xml" Id="R0502dcf922ac49fb" /><Relationship Type="http://schemas.openxmlformats.org/officeDocument/2006/relationships/slide" Target="/ppt/slides/slide12.xml" Id="R6399b76f880544a5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Sparks: A Arte do Caos Controlado no Pop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Os irmãos Ron e Russell Mael construíram uma carreira com teclados intrincados, letras ácidas e uma presença de palco teatral que desafia qualquer categorização fácil.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📋 Em resumo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Estilo: Art pop, rock
  Anos de atividade: 1968–presente
  Origem: Los Angeles, Califórnia
  Formação principal: Ron Mael (teclados), Russell Mael (vocal)
  Era-chave: 2003 (What You Hear Is What You Get)
  Gravadora: Várias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🎭 Os irmãos que se recusam a ficar parados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Sparks é uma dupla construída sobre contradições. Ron escreve partes de teclado intrincadas e rítmicas que poderiam ancorar um disco de prog, enquanto Russell canta letras inteligentes o suficiente para fazer você rir e afiadas o suficiente para fazer você se encolher. O som deles muda de álbum para álbum — às vezes synth-pop, às vezes orquestral, às vezes rock — mas o núcleo permanece o mesmo: dois irmãos fazendo música que soa como ninguém mais.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📜 História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Ron e Russell Mael começaram como Halfnelson em 1968 em Pacific Palisades, Los Angeles. Mudaram o nome para Sparks e lançaram uma série de álbuns ao longo dos anos 1970 e além, cada um um pivô estilístico. A dupla nunca parou, e seu álbum de 2003, What You Hear Is What You Get, representa um capítulo posterior em uma carreira que sempre valorizou a invenção acima da consistência.
"A dupla nunca parou, e seu álbum de 2003 representa um capítulo posterior em uma carreira que sempre valorizou a invenção acima da consistência."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⚖️ O caso contra eles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constante mudança de estilo pode parecer falta de identidade. Um ouvinte que ama um álbum pode achar o seguinte irreconhecível. A esperteza das letras às vezes beira a autoconsciência, e a presença inexpressiva de Ron no palco pode parecer distante, em vez de misteriosa. Para alguns, a teatralidade ofusca a composição.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🎹 O caos controlado de uma dupla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maioria das bandas depende de uma seção rítmica para manter tudo junto. Sparks tem apenas duas pessoas: um cantando, um tocando teclados. Essa limitação força cada arranjo a ser preciso. Não há baixista para preencher as frequências graves, nenhum baterista para impulsionar o ritmo. As partes de teclado de Ron precisam fazer o trabalho tanto do ritmo quanto da harmonia, e a voz de Russell precisa carregar a melodia sozinha.
O resultado é uma música que parece ao mesmo tempo esparsa e cheia, como andar na corda bamba sem rede.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✨ Por que Sparks ainda importa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Sua abordagem à composição pop — erudita, teatral, ritmicamente intrincada — influenciou uma série de artistas que valorizam o engenho e a estrutura acima da emoção crua. Eles provaram que uma dupla pode soar como uma banda completa sem fingir ser uma. O melhor de seu trabalho recompensa a atenção: a maneira como uma linha de teclado se torce inesperadamente, ou como uma melodia vocal cai em uma palavra que você não viu chegar.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🤔 Curiosidades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✅ A banda originalmente se chamava Halfnelson, em homenagem ao nome do meio do produtor Todd Rundgren.
  ✅ A carranca característica de Ron Mael tornou-se uma marca registrada, mas ele disse em entrevistas que não é uma atuação — ele simplesmente se concentra intensamente na música.
  ✅ O falsete de Russell Mael é tão característico que já foi comparado a um balão de hélio, mas ele também consegue cantar em um registro grave e coloquial.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💿 Um disco, muitos mundos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What You Hear Is What You Get é um instantâneo dos Sparks em um momento em que já faziam música há trinta e cinco anos. Contém tudo o que os define: letras inteligentes, teclados intrincados, uma performance vocal que oscila entre o conversacional e o estratosférico. Não é um ponto de partida — é um lembrete de que alguns artistas nunca param de refinar seu tipo particular de caos.
ℹ️Nota: O álbum What You Hear Is What You Get é um instantâneo dos Sparks em um momento em que já faziam música há trinta e cinco anos. Contém tudo o que os define.</a:t>
            </a:r>
          </a:p>
        </p:txBody>
      </p:sp>
    </p:spTree>
  </p:cSld>
  <p:clrMapOvr>
    <a:masterClrMapping xmlns:a="http://schemas.openxmlformats.org/drawingml/2006/main"/>
  </p:clrMapOvr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🎧 Faixas essenciais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What You Hear Is What You Get (2003)
A faixa-título encapsula a filosofia da dupla: direta, inteligente e construída sobre um riff de teclado que conduz toda a canção. O vocal de Russell salta do verso ao refrão com o tipo de precisão que faz a teatralidade parecer merecida.
Ouça: Spotify · Apple Music · YouTube
The Calm Before the Storm (2003)
Um raro momento de contenção. A linha de teclado é mais esparsa, e a voz de Russell permanece mais grave, criando uma tensão que nunca se rompe completamente. Mostra que os Sparks conseguem ser sutis sem perder o fio da meada.
Ouça: Spotify · Apple Music · YouTube
I Can't Believe It's Not Love (2003)
A canção mais próxima de um pop direto no álbum, mas a letra mina a doçura. A parte de teclado de Ron é enganosamente simples — uma figura repetitiva…</a:t>
            </a:r>
          </a:p>
        </p:txBody>
      </p:sp>
    </p:spTree>
  </p:cSld>
  <p:clrMapOvr>
    <a:masterClrMapping xmlns:a="http://schemas.openxmlformats.org/drawingml/2006/main"/>
  </p:clrMapOvr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Artigos relacionados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Wire: a arte do ruído controlado — Outra banda estilo duo que transforma limitações em arte intrincada e que desafia gêneros.
  Shellac: a banda que fez a contenção soar como uma ameaça — Um trio sem baixo que transforma o minimalismo em uma arma, muito parecido com o setup esparso de duo do Sparks.
  Autechre: o duo que tornou o ritmo irreconhecível — Outro duo que redefine seu gênero por meio de arranjos precisos e não convencionais.</a:t>
            </a:r>
          </a:p>
        </p:txBody>
      </p:sp>
    </p:spTree>
  </p:cSld>
  <p:clrMapOvr>
    <a:masterClrMapping xmlns:a="http://schemas.openxmlformats.org/drawingml/2006/main"/>
  </p:clrMapOvr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📖 Fontes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Sparks (banda) Wikipedia
  Discografia MusicBrainz</a:t>
            </a:r>
          </a:p>
        </p:txBody>
      </p:sp>
    </p:spTree>
  </p:cSld>
  <p:clrMapOvr>
    <a:masterClrMapping xmlns:a="http://schemas.openxmlformats.org/drawingml/2006/main"/>
  </p:clrMapOvr>
</p:sld>
</file>