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bf565f841ebc4447"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ffaf4f63ea1a4fa9"/>
    <p:sldId xmlns:r="http://schemas.openxmlformats.org/officeDocument/2006/relationships" id="257" r:id="R4db05509e5974078"/>
    <p:sldId xmlns:r="http://schemas.openxmlformats.org/officeDocument/2006/relationships" id="258" r:id="R580546b72d1a4f90"/>
    <p:sldId xmlns:r="http://schemas.openxmlformats.org/officeDocument/2006/relationships" id="259" r:id="R970e30c5e74b4a6f"/>
    <p:sldId xmlns:r="http://schemas.openxmlformats.org/officeDocument/2006/relationships" id="260" r:id="R463aa695f0e94be6"/>
    <p:sldId xmlns:r="http://schemas.openxmlformats.org/officeDocument/2006/relationships" id="261" r:id="Rbe08571c4e4d478a"/>
    <p:sldId xmlns:r="http://schemas.openxmlformats.org/officeDocument/2006/relationships" id="262" r:id="R18733c2a5c8440a0"/>
    <p:sldId xmlns:r="http://schemas.openxmlformats.org/officeDocument/2006/relationships" id="263" r:id="R11ae20813e1d46c7"/>
    <p:sldId xmlns:r="http://schemas.openxmlformats.org/officeDocument/2006/relationships" id="264" r:id="R5d1ffbb352344825"/>
    <p:sldId xmlns:r="http://schemas.openxmlformats.org/officeDocument/2006/relationships" id="265" r:id="R1f16d5483a164c44"/>
    <p:sldId xmlns:r="http://schemas.openxmlformats.org/officeDocument/2006/relationships" id="266" r:id="Re60ced2847b840f7"/>
    <p:sldId xmlns:r="http://schemas.openxmlformats.org/officeDocument/2006/relationships" id="267" r:id="Re2d93fad4a11433a"/>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ffaf4f63ea1a4fa9" /><Relationship Type="http://schemas.openxmlformats.org/officeDocument/2006/relationships/slide" Target="/ppt/slides/slide2.xml" Id="R4db05509e5974078" /><Relationship Type="http://schemas.openxmlformats.org/officeDocument/2006/relationships/slide" Target="/ppt/slides/slide3.xml" Id="R580546b72d1a4f90" /><Relationship Type="http://schemas.openxmlformats.org/officeDocument/2006/relationships/slide" Target="/ppt/slides/slide4.xml" Id="R970e30c5e74b4a6f" /><Relationship Type="http://schemas.openxmlformats.org/officeDocument/2006/relationships/slide" Target="/ppt/slides/slide5.xml" Id="R463aa695f0e94be6" /><Relationship Type="http://schemas.openxmlformats.org/officeDocument/2006/relationships/slide" Target="/ppt/slides/slide6.xml" Id="Rbe08571c4e4d478a" /><Relationship Type="http://schemas.openxmlformats.org/officeDocument/2006/relationships/slide" Target="/ppt/slides/slide7.xml" Id="R18733c2a5c8440a0" /><Relationship Type="http://schemas.openxmlformats.org/officeDocument/2006/relationships/slide" Target="/ppt/slides/slide8.xml" Id="R11ae20813e1d46c7" /><Relationship Type="http://schemas.openxmlformats.org/officeDocument/2006/relationships/slide" Target="/ppt/slides/slide9.xml" Id="R5d1ffbb352344825" /><Relationship Type="http://schemas.openxmlformats.org/officeDocument/2006/relationships/slide" Target="/ppt/slides/slide10.xml" Id="R1f16d5483a164c44" /><Relationship Type="http://schemas.openxmlformats.org/officeDocument/2006/relationships/slide" Target="/ppt/slides/slide11.xml" Id="Re60ced2847b840f7" /><Relationship Type="http://schemas.openxmlformats.org/officeDocument/2006/relationships/slide" Target="/ppt/slides/slide12.xml" Id="Re2d93fad4a11433a"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Sparks: Die Kunst des kontrollierten Chaos im Pop</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Die Brüder Ron und Russell Mael haben sich eine Karriere aufgebaut, die von komplexen Keyboards, beißenden Texten und einer theatralischen Bühnenpräsenz geprägt ist, die sich jeder einfachen Kategorisierung widersetzt.</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Auf einen Blick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Stil: Art Pop, Rock
  Aktive Jahre: 1968–heute
  Herkunft: Los Angeles, Kalifornien
  Kernbesetzung: Ron Mael (Keyboards), Russell Mael (Gesang)
  Schlüsselära: 2003 (What You Hear Is What You Get)
  Label: Verschiedene</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Brüder, die nie stillsitzen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Sparks sind ein Duo, das auf Widersprüchen aufbaut. Ron schreibt komplexe, rhythmische Keyboard-Parts, die ein Prog-Album verankern könnten, während Russell Texte singt, die klug genug sind, um dich zum Lachen zu bringen, und scharf genug, um dich zusammenzucken zu lassen. Ihr Sound wechselt von Album zu Album – mal Synth-Pop, mal orchestral, mal Rock – aber der Kern bleibt derselbe: zwei Brüder, die Musik machen, die wie kein anderer klingt.</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Geschichte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Ron und Russell Mael begannen 1968 in Pacific Palisades, Los Angeles, als Halfnelson. Sie änderten den Namen in Sparks und veröffentlichten eine Reihe von Alben in den 1970ern und darüber hinaus, jedes ein stilistischer Wendepunkt. Das Duo hörte nie auf, und ihr Album von 2003, What You Hear Is What You Get, repräsentiert ein späteres Kapitel in einer Karriere, die Erfindungsreichtum stets über Beständigkeit gestellt hat.
„Das Duo hörte nie auf, und ihr Album von 2003 repräsentiert ein späteres Kapitel in einer Karriere, die Erfindungsreichtum stets über Beständigkeit gestellt hat.“</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Argumente dagegen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Ihr ständiger Stilwechsel kann sich wie ein Mangel an Identität anfühlen. Ein Hörer, der ein Album liebt, könnte das nächste unkenntlich finden. Die Cleverness der Texte kippt manchmal in Selbstbezogenheit um, und Rons ausdruckslose Bühnenpräsenz kann eher abweisend als geheimnisvoll wirken. Für manche überschattet die Theatralik das Songwriting.</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Das kontrollierte Chaos eines Duos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meisten Bands verlassen sich auf eine Rhythmussektion, um alles zusammenzuhalten. Sparks haben nur zwei Personen: einer singt, einer spielt Keyboards. Diese Einschränkung zwingt jedes Arrangement zur Präzision. Es gibt keinen Bassisten, der die tiefen Frequenzen füllt, keinen Schlagzeuger, der den Beat antreibt. Rons Keyboard-Parts müssen die Arbeit von Rhythmus und Harmonie übernehmen, und Russells Stimme muss die Melodie allein tragen.
Das Ergebnis ist Musik, die sich sowohl spärlich als auch voll anfühlt, wie ein Seiltanz ohne Netz.</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Warum Sparks immer noch wichtig sind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Ihr Ansatz zum Pop-Songwriting – literarisch, theatralisch, rhythmisch komplex – hat eine Reihe von Künstlern beeinflusst, die Witz und Struktur über rohe Emotion stellen. Sie bewiesen, dass ein Duo wie eine vollständige Band klingen kann, ohne so tun zu müssen. Das Beste ihrer Arbeit belohnt Aufmerksamkeit: die Art, wie eine Keyboard-Linie unerwartet abbiegt, oder wie eine Gesangsmelodie auf einem Wort landet, das du nicht kommen sahst.</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Kuriositäten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Die Band nannte sich ursprünglich Halfnelson, nach dem zweiten Vornamen ihres Produzenten Todd Rundgren.
  ✅ Ron Maels markantes Stirnrunzeln wurde zu einem Markenzeichen, aber er hat in Interviews gesagt, dass es keine Show sei – er konzentriere sich einfach intensiv auf die Musik.
  ✅ Russell Maels Falsett ist so unverwechselbar, dass es mit einem Heliumballon verglichen wurde, aber er kann auch in einer tiefen, sprechenden Stimmlage singen.</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Eine Platte, viele Welten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What You Hear Is What You Get ist ein Schnappschuss von Sparks zu einem Zeitpunkt, als sie bereits seit fünfunddreißig Jahren Musik machten. Es enthält alles, was sie ausmacht: clevere Texte, komplexe Keyboards, einen Gesang, der zwischen Konversationston und Höhenflügen wechselt. Es ist kein Anfangspunkt – es ist eine Erinnerung daran, dass manche Künstler nie aufhören, ihre ganz eigene Art von Chaos zu verfeinern.
ℹ️Hinweis: Das Album What You Hear Is What You Get ist ein Schnappschuss von Sparks zu einem Zeitpunkt, als sie bereits seit fünfunddreißig Jahren Musik machten. Es enthält alles, was sie ausmacht.</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Essenzielle Tracks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What You Hear Is What You Get (2003)
Der Titeltrack verkörpert die Philosophie des Duos: direkt, clever und aufgebaut auf einem Keyboard-Riff, das den gesamten Song antreibt. Russells Gesang springt von der Strophe zum Refrain mit einer Präzision, die die Theatralik verdient erscheinen lässt.
Hören: Spotify · Apple Music · YouTube
The Calm Before the Storm (2003)
Ein seltener Moment der Zurückhaltung. Die Keyboardlinie ist spärlicher, und Russells Stimme bleibt tiefer, was eine Spannung erzeugt, die nie ganz durchbricht. Es zeigt, dass Sparks subtil sein können, ohne ihre Schärfe zu verlieren.
Hören: Spotify · Apple Music · YouTube
I Can't Believe It's Not Love (2003)
Der Song kommt dem, was man einen geradlinigen Popsong nennen würde, am nächsten, aber die Texte untergraben die Süße. Ro…</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Wire: Die Kunst des kontrollierten Lärms — Eine weitere Duo-ähnliche Band, die aus Einschränkungen vielschichtige, genreübergreifende Kunst macht.
  Shellac: Die Band, die Zurückhaltung wie eine Drohung klingen ließ — Ein Trio ohne Bass, das Minimalismus in eine Waffe verwandelt, ganz ähnlich wie Sparks' spärliche Duo-Aufstellung.
  Autechre: Das Duo, das Rhythmus unkenntlich machte — Ein weiteres Duo, das sein Genre durch präzise, unkonventionelle Arrangements neu definiert.</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Sparks (Band) Wikipedia
  Diskografie MusicBrainz</a:t>
            </a:r>
          </a:p>
        </p:txBody>
      </p:sp>
    </p:spTree>
  </p:cSld>
  <p:clrMapOvr>
    <a:masterClrMapping xmlns:a="http://schemas.openxmlformats.org/drawingml/2006/main"/>
  </p:clrMapOvr>
</p:sld>
</file>