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ea8959c8575467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63248ec70394a95"/>
    <p:sldId xmlns:r="http://schemas.openxmlformats.org/officeDocument/2006/relationships" id="257" r:id="Rc16aab6ecedd4495"/>
    <p:sldId xmlns:r="http://schemas.openxmlformats.org/officeDocument/2006/relationships" id="258" r:id="R3b92b0634d8f4b03"/>
    <p:sldId xmlns:r="http://schemas.openxmlformats.org/officeDocument/2006/relationships" id="259" r:id="R028567fcdd09405e"/>
    <p:sldId xmlns:r="http://schemas.openxmlformats.org/officeDocument/2006/relationships" id="260" r:id="R10bb4ee952e54cb0"/>
    <p:sldId xmlns:r="http://schemas.openxmlformats.org/officeDocument/2006/relationships" id="261" r:id="Rfa29db82c5994f8d"/>
    <p:sldId xmlns:r="http://schemas.openxmlformats.org/officeDocument/2006/relationships" id="262" r:id="R9dbd2bb75d5d4b15"/>
    <p:sldId xmlns:r="http://schemas.openxmlformats.org/officeDocument/2006/relationships" id="263" r:id="R770e6ca2b4b7484a"/>
    <p:sldId xmlns:r="http://schemas.openxmlformats.org/officeDocument/2006/relationships" id="264" r:id="R8256b39276464748"/>
    <p:sldId xmlns:r="http://schemas.openxmlformats.org/officeDocument/2006/relationships" id="265" r:id="R3794b5664b214433"/>
    <p:sldId xmlns:r="http://schemas.openxmlformats.org/officeDocument/2006/relationships" id="266" r:id="Rafec9d11bed444da"/>
    <p:sldId xmlns:r="http://schemas.openxmlformats.org/officeDocument/2006/relationships" id="267" r:id="Reb4f9f92adfb413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63248ec70394a95" /><Relationship Type="http://schemas.openxmlformats.org/officeDocument/2006/relationships/slide" Target="/ppt/slides/slide2.xml" Id="Rc16aab6ecedd4495" /><Relationship Type="http://schemas.openxmlformats.org/officeDocument/2006/relationships/slide" Target="/ppt/slides/slide3.xml" Id="R3b92b0634d8f4b03" /><Relationship Type="http://schemas.openxmlformats.org/officeDocument/2006/relationships/slide" Target="/ppt/slides/slide4.xml" Id="R028567fcdd09405e" /><Relationship Type="http://schemas.openxmlformats.org/officeDocument/2006/relationships/slide" Target="/ppt/slides/slide5.xml" Id="R10bb4ee952e54cb0" /><Relationship Type="http://schemas.openxmlformats.org/officeDocument/2006/relationships/slide" Target="/ppt/slides/slide6.xml" Id="Rfa29db82c5994f8d" /><Relationship Type="http://schemas.openxmlformats.org/officeDocument/2006/relationships/slide" Target="/ppt/slides/slide7.xml" Id="R9dbd2bb75d5d4b15" /><Relationship Type="http://schemas.openxmlformats.org/officeDocument/2006/relationships/slide" Target="/ppt/slides/slide8.xml" Id="R770e6ca2b4b7484a" /><Relationship Type="http://schemas.openxmlformats.org/officeDocument/2006/relationships/slide" Target="/ppt/slides/slide9.xml" Id="R8256b39276464748" /><Relationship Type="http://schemas.openxmlformats.org/officeDocument/2006/relationships/slide" Target="/ppt/slides/slide10.xml" Id="R3794b5664b214433" /><Relationship Type="http://schemas.openxmlformats.org/officeDocument/2006/relationships/slide" Target="/ppt/slides/slide11.xml" Id="Rafec9d11bed444da" /><Relationship Type="http://schemas.openxmlformats.org/officeDocument/2006/relationships/slide" Target="/ppt/slides/slide12.xml" Id="Reb4f9f92adfb413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Sparks: The Art of Controlled Chaos in Pop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Brothers Ron and Russell Mael built a career on intricate keyboards, acerbic lyrics, and a theatrical stage presence that defies easy categorization.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Art pop, rock
  Years active: 1968–present
  Origin: Los Angeles, California
  Core lineup: Ron Mael (keyboards), Russell Mael (vocals)
  Key era: 2003 (What You Hear Is What You Get)
  Label: Various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brothers who refuse to sit still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Sparks are a duo built on contradiction. Ron writes intricate, rhythmic keyboard parts that could anchor a prog record, while Russell sings lyrics that are clever enough to make you laugh and sharp enough to make you wince. Their sound shifts from album to album—sometimes synth-pop, sometimes orchestral, sometimes rock—but the core remains the same: two brothers making music that sounds like no one else.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Ron and Russell Mael started as Halfnelson in 1968 in Pacific Palisades, Los Angeles. They changed the name to Sparks and released a string of albums through the 1970s and beyond, each one a stylistic pivot. The duo never stopped, and their 2003 album What You Hear Is What You Get represents a later chapter in a career that has always valued invention over consistency.
"The duo never stopped, and their 2003 album represents a later chapter in a career that has always valued invention over consistency."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Their constant style-hopping can feel like a lack of identity. A listener who loves one album might find the next one unrecognizable. The cleverness of the lyrics sometimes tips into self-consciousness, and Ron's deadpan stage presence can come across as aloof rather than mysterious. For some, the theatricality overshadows the songwriting.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controlled chaos of a duo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bands rely on a rhythm section to hold things together. Sparks have only two people: one singing, one playing keyboards. That limitation forces every arrangement to be precise. There is no bassist to fill out the low end, no drummer to push the beat. Ron's keyboard parts have to do the work of both rhythm and harmony, and Russell's voice has to carry the melody alone.
The result is music that feels both sparse and full, like a tightrope walk with no net.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Sparks still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Their approach to pop songwriting—literate, theatrical, rhythmically intricate—has influenced a range of artists who value wit and structure over raw emotion. They proved that a duo could sound like a full band without pretending to be one. The best of their work rewards attention: the way a keyboard line twists unexpectedly, or how a vocal melody lands on a word you didn't see coming.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 originally called themselves Halfnelson, after their producer Todd Rundgren's middle name.
  ✅ Ron Mael's signature scowl became a trademark, but he has said in interviews that it is not an act—he simply focuses intensely on the music.
  ✅ Russell Mael's falsetto is so distinctive that it has been compared to a helium balloon, but he can also sing in a low, conversational register.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record, many worlds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You Hear Is What You Get is a snapshot of Sparks at a moment when they had already been making music for thirty-five years. It contains everything that defines them: clever lyrics, intricate keyboards, a vocal performance that swings from conversational to stratospheric. It is not a starting point—it is a reminder that some artists never stop refining their particular kind of chaos.
ℹ️Note: The album What You Hear Is What You Get is a snapshot of Sparks at a moment when they had already been making music for thirty-five years. It contains everything that defines them.</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You Hear Is What You Get (2003)
The title track encapsulates the duo's philosophy: direct, clever, and built on a keyboard riff that drives the whole song. Russell's vocal leaps from verse to chorus with the kind of precision that makes the theatricality feel earned.
Listen: Spotify · Apple Music · YouTube
The Calm Before the Storm (2003)
A rare moment of restraint. The keyboard line is sparser, and Russell's voice stays lower, creating a tension that never quite breaks. It shows that Sparks can do subtle without losing their edge.
Listen: Spotify · Apple Music · YouTube
I Can't Believe It's Not Love (2003)
The closest the album gets to a straightforward pop song, but the lyrics undercut the sweetness. Ron's keyboard part is deceptively simple—a repeating figure that anchors the tra…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Wire: The Art of Controlled Noise — Another duo-like band that turns limitations into intricate, genre-defying art.
  Shellac: The Band That Made Restraint Sound Like a Threat — A trio with no bass that turns minimalism into a weapon, much like Sparks' sparse duo setup.
  Autechre: The Duo That Made Rhythm Unrecognizable — Another duo that redefines its genre through precise, unconventional arrangements.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Sparks (band) Wikipedia
  Discography MusicBrainz</a:t>
            </a:r>
          </a:p>
        </p:txBody>
      </p:sp>
    </p:spTree>
  </p:cSld>
  <p:clrMapOvr>
    <a:masterClrMapping xmlns:a="http://schemas.openxmlformats.org/drawingml/2006/main"/>
  </p:clrMapOvr>
</p:sld>
</file>