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c7b80c5f881e4f3f"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ee34cd2b2d9847b6"/>
    <p:sldId xmlns:r="http://schemas.openxmlformats.org/officeDocument/2006/relationships" id="257" r:id="Raeefd09811ce42c9"/>
    <p:sldId xmlns:r="http://schemas.openxmlformats.org/officeDocument/2006/relationships" id="258" r:id="Re6b6cdf15e054507"/>
    <p:sldId xmlns:r="http://schemas.openxmlformats.org/officeDocument/2006/relationships" id="259" r:id="R7f372971bcbb4aff"/>
    <p:sldId xmlns:r="http://schemas.openxmlformats.org/officeDocument/2006/relationships" id="260" r:id="R6d1884ae0e534d0f"/>
    <p:sldId xmlns:r="http://schemas.openxmlformats.org/officeDocument/2006/relationships" id="261" r:id="R27d2db14afc24264"/>
    <p:sldId xmlns:r="http://schemas.openxmlformats.org/officeDocument/2006/relationships" id="262" r:id="Rcc2653ac08084221"/>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ee34cd2b2d9847b6" /><Relationship Type="http://schemas.openxmlformats.org/officeDocument/2006/relationships/slide" Target="/ppt/slides/slide2.xml" Id="Raeefd09811ce42c9" /><Relationship Type="http://schemas.openxmlformats.org/officeDocument/2006/relationships/slide" Target="/ppt/slides/slide3.xml" Id="Re6b6cdf15e054507" /><Relationship Type="http://schemas.openxmlformats.org/officeDocument/2006/relationships/slide" Target="/ppt/slides/slide4.xml" Id="R7f372971bcbb4aff" /><Relationship Type="http://schemas.openxmlformats.org/officeDocument/2006/relationships/slide" Target="/ppt/slides/slide5.xml" Id="R6d1884ae0e534d0f" /><Relationship Type="http://schemas.openxmlformats.org/officeDocument/2006/relationships/slide" Target="/ppt/slides/slide6.xml" Id="R27d2db14afc24264" /><Relationship Type="http://schemas.openxmlformats.org/officeDocument/2006/relationships/slide" Target="/ppt/slides/slide7.xml" Id="Rcc2653ac08084221"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Spermidin bei Mäusen: Eine natürliche Verbindung, die das Altern verlangsamt?</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Eine Übersicht über Tierstudien deutet darauf hin, dass Spermidin die Lebensspanne verlängern und altersbedingte Krankheiten verzögern könnte, aber es fehlen Belege beim Menschen.</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Einleitung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Mit zunehmendem Alter verschlechtern sich unsere Zellen allmählich. Forscher suchen nach natürlichen Verbindungen, die diesen Prozess verlangsamen könnten. Spermidin, eine Substanz, die in vielen Lebensmitteln vorkommt, hat in Tierversuchen vielversprechende Ergebnisse gezeigt, indem es die Lebensspanne verlängert und altersbedingte Krankheiten reduziert.</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die Studie gemacht hat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Diese Übersichtsarbeit untersuchte mehrere Tierstudien zu Spermidin. Die Studien umfassten Pilze, Würmer, Fliegen und Mäuse. Die Forscher maßen die Lebensspanne und Anzeichen altersbedingter Erkrankungen wie Herzkrankheiten und geistigem Abbau. Ziel war es zu verstehen, wie Spermidin auf zellulärer Ebene wirkt.</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sie herausgefunden hat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 verlängerte die Lebensspanne von Pilzen, Würmern, Fliegen und Mäusen.Bei Mäusen verzögerte es das Auftreten altersbedingter Krankheiten wie Herz-Kreislauf-Erkrankungen und Neurodegeneration.Die Verbindung scheint zu wirken, indem sie einen zellulären Reinigungsprozess namens Autophagie auslöst.</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Wie vertrauenswürdig es ist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Vertrauensstufe: Frühes Stadium · Nur Tierversuche. Dies ist eine Übersicht über Tierstudien, daher können die Ergebnisse möglicherweise nicht auf Menschen übertragen werden. Die größte Einschränkung ist, dass alle Belege von nicht-menschlichen Organismen stammen und Humanstudien erforderlich sind, um etwaige Vorteile zu bestätigen.</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Ihr Aktionsplan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Essen Sie Lebensmittel, die von Natur aus reich an Spermidin sind, wie Weizenkeime, Sojabohnen und gereiften Käse, als Teil einer ausgewogenen Ernährung.Halten Sie einen gesunden Lebensstil mit regelmäßiger Bewegung und Schlaf ein, der ebenfalls die Zellgesundheit unterstützt.Nehmen Sie keine Spermidin-Ergänzungsmittel ohne professionelle Beratung ein, da sichere Dosierungen für Menschen nicht festgelegt sind.Diese Zusammenfassung dient nur der allgemeinen Information und ist keine medizinische Beratung. Sprechen Sie mit einem qualifizierten Fachmann, bevor Sie etwas an Ihrer Gesundheit ändern.</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Quelle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Mechanisms of spermidine-induced autophagy and geroprotection.. Nature aging. 2022 PubMed</a:t>
            </a:r>
          </a:p>
        </p:txBody>
      </p:sp>
    </p:spTree>
  </p:cSld>
  <p:clrMapOvr>
    <a:masterClrMapping xmlns:a="http://schemas.openxmlformats.org/drawingml/2006/main"/>
  </p:clrMapOvr>
</p:sld>
</file>