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11d841c7fc714a7c"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50b0a3272c214624"/>
    <p:sldId xmlns:r="http://schemas.openxmlformats.org/officeDocument/2006/relationships" id="257" r:id="R87074a05b45a4811"/>
    <p:sldId xmlns:r="http://schemas.openxmlformats.org/officeDocument/2006/relationships" id="258" r:id="R81857609351f4d49"/>
    <p:sldId xmlns:r="http://schemas.openxmlformats.org/officeDocument/2006/relationships" id="259" r:id="R6f03c976e9ca4d63"/>
    <p:sldId xmlns:r="http://schemas.openxmlformats.org/officeDocument/2006/relationships" id="260" r:id="R0c87a0dc09df453b"/>
    <p:sldId xmlns:r="http://schemas.openxmlformats.org/officeDocument/2006/relationships" id="261" r:id="R65c670133f634989"/>
    <p:sldId xmlns:r="http://schemas.openxmlformats.org/officeDocument/2006/relationships" id="262" r:id="R85c7dc6828444c10"/>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50b0a3272c214624" /><Relationship Type="http://schemas.openxmlformats.org/officeDocument/2006/relationships/slide" Target="/ppt/slides/slide2.xml" Id="R87074a05b45a4811" /><Relationship Type="http://schemas.openxmlformats.org/officeDocument/2006/relationships/slide" Target="/ppt/slides/slide3.xml" Id="R81857609351f4d49" /><Relationship Type="http://schemas.openxmlformats.org/officeDocument/2006/relationships/slide" Target="/ppt/slides/slide4.xml" Id="R6f03c976e9ca4d63" /><Relationship Type="http://schemas.openxmlformats.org/officeDocument/2006/relationships/slide" Target="/ppt/slides/slide5.xml" Id="R0c87a0dc09df453b" /><Relationship Type="http://schemas.openxmlformats.org/officeDocument/2006/relationships/slide" Target="/ppt/slides/slide6.xml" Id="R65c670133f634989" /><Relationship Type="http://schemas.openxmlformats.org/officeDocument/2006/relationships/slide" Target="/ppt/slides/slide7.xml" Id="R85c7dc6828444c10"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Spermidin und Gehirngesundheit: Was die Wissenschaft sagt</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Eine Übersichtsarbeit deutet darauf hin, dass Spermidin die Gehirngesundheit und Langlebigkeit unterstützen könnte, jedoch ist weitere Forschung erforderlich.</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Einleitung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 ist eine natürliche Verbindung, die im Körper und in einigen Lebensmitteln vorkommt. Diese Übersichtsarbeit untersuchte, wie Spermidin das Gehirn schützen und die Alterung verlangsamen könnte, indem es den Zellen hilft, sich selbst zu reinigen.</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die Studie tat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 war eine Übersichtsarbeit bestehender Studien, einschließlich Human-, Tier- und Zellforschung. Sie fasste zusammen, was Wissenschaftler über die Wirkungen von Spermidin auf das Gehirn wissen. Die Übersichtsarbeit konzentrierte sich darauf, wie Spermidin Entzündungen reduzieren, Nervenschäden verhindern und gesundes Altern unterstützen könnte.</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sie fand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Der Spermidinspiegel im Gehirn sinkt mit dem Alter, was die Gehirnfunktion beeinträchtigen kann.Die Aufnahme von Spermidin von außen könnte bei der Behandlung von Gehirnerkrankungen helfen.Spermidin könnte Zellen helfen, beschädigte Teile zu recyceln (Autophagie), was mit längerer Lebensdauer verbunden ist.Die Verbindung könnte Entzündungen reduzieren und Nerven vor Schäden schützen.</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Wie vertrauenswürdig es ist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Vertrauensstufe: Mittel. Dies ist eine Übersichtsarbeit von Beobachtungsstudien am Menschen, die Zusammenhänge, aber keine Ursache und Wirkung zeigen können. Die größte Einschränkung ist, dass die meisten Belege aus Tier- oder Zellstudien stammen, nicht aus direkten Humanstudien.</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Ihr Aktionsplan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Essen Sie Lebensmittel, die natürlicherweise reich an Spermidin sind, wie Weizenkeime, Sojabohnen und gereiften Käse.Nehmen Sie eine Vielzahl von Obst, Gemüse und Vollkornprodukten in Ihre Ernährung auf, um die allgemeine Gehirngesundheit zu fördern.Sprechen Sie mit einem Arzt, bevor Sie Spermidinpräparate einnehmen, da deren Sicherheit und Wirksamkeit nicht belegt sind.Diese Zusammenfassung dient nur der allgemeinen Information und ist keine medizinische Beratung. Konsultieren Sie einen qualifizierten Fachmann, bevor Sie etwas an Ihrer Gesundheit ändern.</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Quelle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Spermidine, an autophagy inducer, as a therapeutic strategy in neurological disorders.. Neuropeptides. 2020 PubMed</a:t>
            </a:r>
          </a:p>
        </p:txBody>
      </p:sp>
    </p:spTree>
  </p:cSld>
  <p:clrMapOvr>
    <a:masterClrMapping xmlns:a="http://schemas.openxmlformats.org/drawingml/2006/main"/>
  </p:clrMapOvr>
</p:sld>
</file>