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1fc0c06a91c446a4"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50788b657d7c4100"/>
    <p:sldId xmlns:r="http://schemas.openxmlformats.org/officeDocument/2006/relationships" id="257" r:id="Rd156a5ea715746e6"/>
    <p:sldId xmlns:r="http://schemas.openxmlformats.org/officeDocument/2006/relationships" id="258" r:id="R3e4d9bcf811d4060"/>
    <p:sldId xmlns:r="http://schemas.openxmlformats.org/officeDocument/2006/relationships" id="259" r:id="R7258963f0e1c416f"/>
    <p:sldId xmlns:r="http://schemas.openxmlformats.org/officeDocument/2006/relationships" id="260" r:id="Re2527e1c62674ea7"/>
    <p:sldId xmlns:r="http://schemas.openxmlformats.org/officeDocument/2006/relationships" id="261" r:id="Rf1184eb935a34014"/>
    <p:sldId xmlns:r="http://schemas.openxmlformats.org/officeDocument/2006/relationships" id="262" r:id="Read491ad419642d8"/>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50788b657d7c4100" /><Relationship Type="http://schemas.openxmlformats.org/officeDocument/2006/relationships/slide" Target="/ppt/slides/slide2.xml" Id="Rd156a5ea715746e6" /><Relationship Type="http://schemas.openxmlformats.org/officeDocument/2006/relationships/slide" Target="/ppt/slides/slide3.xml" Id="R3e4d9bcf811d4060" /><Relationship Type="http://schemas.openxmlformats.org/officeDocument/2006/relationships/slide" Target="/ppt/slides/slide4.xml" Id="R7258963f0e1c416f" /><Relationship Type="http://schemas.openxmlformats.org/officeDocument/2006/relationships/slide" Target="/ppt/slides/slide5.xml" Id="Re2527e1c62674ea7" /><Relationship Type="http://schemas.openxmlformats.org/officeDocument/2006/relationships/slide" Target="/ppt/slides/slide6.xml" Id="Rf1184eb935a34014" /><Relationship Type="http://schemas.openxmlformats.org/officeDocument/2006/relationships/slide" Target="/ppt/slides/slide7.xml" Id="Read491ad419642d8"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Spermidine and Brain Health: What the Science Says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A review suggests spermidine may support brain health and longevity, but more research is needed.</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Introduction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Spermidine is a natural compound found in the body and some foods. This review looked at how spermidine might protect the brain and slow aging by helping cells clean themselves.</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the study did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This was a review of existing studies, including human, animal, and cell research. It summarized what scientists know about spermidine's effects on the brain. The review focused on how spermidine might reduce inflammation, prevent nerve damage, and support healthy aging.</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it found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Spermidine levels in the brain drop with age, which may harm brain function.Taking spermidine from outside the body may help treat brain diseases.Spermidine may help cells recycle damaged parts (autophagy), which is linked to longer life.The compound may reduce inflammation and protect nerves from damage.</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much to trust it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Trust tier: Moderate. This is a review of observational human studies, which can show links but not cause and effect. The biggest limitation is that most of the evidence comes from animal or cell studies, not direct human trials.</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Your action 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Eat foods naturally rich in spermidine, such as wheat germ, soybeans, and aged cheese.Include a variety of fruits, vegetables, and whole grains in your diet for overall brain health.Talk to a doctor before taking any spermidine supplements, as their safety and effectiveness are not proven.This summary is for general information only and is not medical advice. Talk to a qualified professional before changing anything about your health.</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Source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Spermidine, an autophagy inducer, as a therapeutic strategy in neurological disorders.. Neuropeptides. 2020 PubMed</a:t>
            </a:r>
          </a:p>
        </p:txBody>
      </p:sp>
    </p:spTree>
  </p:cSld>
  <p:clrMapOvr>
    <a:masterClrMapping xmlns:a="http://schemas.openxmlformats.org/drawingml/2006/main"/>
  </p:clrMapOvr>
</p:sld>
</file>