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94c373d4705426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836f0b2770f4a0d"/>
    <p:sldId xmlns:r="http://schemas.openxmlformats.org/officeDocument/2006/relationships" id="257" r:id="Rdb5d3b450be04d47"/>
    <p:sldId xmlns:r="http://schemas.openxmlformats.org/officeDocument/2006/relationships" id="258" r:id="R8a711e2a972b47bb"/>
    <p:sldId xmlns:r="http://schemas.openxmlformats.org/officeDocument/2006/relationships" id="259" r:id="R9676737687654d8a"/>
    <p:sldId xmlns:r="http://schemas.openxmlformats.org/officeDocument/2006/relationships" id="260" r:id="Ref91624662154821"/>
    <p:sldId xmlns:r="http://schemas.openxmlformats.org/officeDocument/2006/relationships" id="261" r:id="R8c56d283ddf44bfc"/>
    <p:sldId xmlns:r="http://schemas.openxmlformats.org/officeDocument/2006/relationships" id="262" r:id="Rd7da6cb3e05b4061"/>
    <p:sldId xmlns:r="http://schemas.openxmlformats.org/officeDocument/2006/relationships" id="263" r:id="R1bd4f319c5614563"/>
    <p:sldId xmlns:r="http://schemas.openxmlformats.org/officeDocument/2006/relationships" id="264" r:id="R4ebfbfeaa5f74dd6"/>
    <p:sldId xmlns:r="http://schemas.openxmlformats.org/officeDocument/2006/relationships" id="265" r:id="Rf90367fe1ca24d1d"/>
    <p:sldId xmlns:r="http://schemas.openxmlformats.org/officeDocument/2006/relationships" id="266" r:id="Ra7f81f1232034361"/>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836f0b2770f4a0d" /><Relationship Type="http://schemas.openxmlformats.org/officeDocument/2006/relationships/slide" Target="/ppt/slides/slide2.xml" Id="Rdb5d3b450be04d47" /><Relationship Type="http://schemas.openxmlformats.org/officeDocument/2006/relationships/slide" Target="/ppt/slides/slide3.xml" Id="R8a711e2a972b47bb" /><Relationship Type="http://schemas.openxmlformats.org/officeDocument/2006/relationships/slide" Target="/ppt/slides/slide4.xml" Id="R9676737687654d8a" /><Relationship Type="http://schemas.openxmlformats.org/officeDocument/2006/relationships/slide" Target="/ppt/slides/slide5.xml" Id="Ref91624662154821" /><Relationship Type="http://schemas.openxmlformats.org/officeDocument/2006/relationships/slide" Target="/ppt/slides/slide6.xml" Id="R8c56d283ddf44bfc" /><Relationship Type="http://schemas.openxmlformats.org/officeDocument/2006/relationships/slide" Target="/ppt/slides/slide7.xml" Id="Rd7da6cb3e05b4061" /><Relationship Type="http://schemas.openxmlformats.org/officeDocument/2006/relationships/slide" Target="/ppt/slides/slide8.xml" Id="R1bd4f319c5614563" /><Relationship Type="http://schemas.openxmlformats.org/officeDocument/2006/relationships/slide" Target="/ppt/slides/slide9.xml" Id="R4ebfbfeaa5f74dd6" /><Relationship Type="http://schemas.openxmlformats.org/officeDocument/2006/relationships/slide" Target="/ppt/slides/slide10.xml" Id="Rf90367fe1ca24d1d" /><Relationship Type="http://schemas.openxmlformats.org/officeDocument/2006/relationships/slide" Target="/ppt/slides/slide11.xml" Id="Ra7f81f1232034361"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Spirit: A Banda que Teve um Hit e Significou Outra Coisa</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Spirit teve um hit com 'I Got a Line on You', mas sua verdadeira força estava nos álbuns que misturavam pop, jazz e psicodelia.</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 relance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Estilo: Rock, rock psicodélico, jazz-rock
Anos de atividade: 1967–2000 (intermitente)
Origem: Los Angeles, Califórnia
Formação principal: Randy California, Ed Cassidy, Jay Ferguson, Mark Andes
Era chave: 1968–1970</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banda que não conseguia ficar parada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Spirit se formou em Los Angeles em 1967, em torno da dupla de padrasto e filho Ed Cassidy (bateria) e Randy California (guitarra). Jay Ferguson (vocal, teclados) e Mark Andes (baixo) se juntaram. O som inicial era uma mistura de ganchos pop e improvisação estendida, bebendo da psicodelia e do jazz.
Eles conseguiram um hit com 'I Got a Line on You' em 1968, mas seus álbuns pendiam para o experimental. O pessoal mudou ao longo dos anos, e a banda nunca recuperou aquele ímpeto inicial.
Spirit se formou em Los Angeles em 1967, em torno da dupla de padrasto e filho Ed Cassidy (bateria) e Randy California (guitarra).</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caso contra eles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catálogo do Spirit é desigual. A mesma disposição de se esticar que tornou seus melhores trabalhos interessantes também produziu faixas que parecem sem rumo. Seus discos posteriores, depois que membros-chave saíram, não têm a tensão da formação original.
E apesar de toda a sua ambição, eles nunca escaparam totalmente da sombra daquele single. O ouvinte casual os conhece por uma música de rock de três minutos; as faixas mais profundas exigem mais paciência do que alguns estão dispostos a dar.</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 hit que engana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Aqui está a tensão: o Spirit fez um single pop perfeito, mas não é isso que eles eram. 'I Got a Line on You' é enxuto, eficiente e feito para o rádio. Os álbuns que se seguiram — especialmente seus primeiros lançamentos — são tudo menos isso. Eles deixavam as músicas se esticarem, mudavam os tempos e sobrepunham instrumentos de maneiras que recompensavam a atenção, mas resistiam ao consumo fácil.
O single os tornou famosos. Os álbuns os tornaram interessantes. Essas duas coisas nunca se alinharam completamente.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Como eles soavam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seção rítmica do Spirit era a base. Ed Cassidy tocava bateria com um feeling jazzístico — solto mas preciso, sem pressa. Mark Andes segurava o baixo com um toque melódico, frequentemente saindo do ritmo para seguir a guitarra de Randy California.
Aquela guitarra era a marca registrada da banda: limpa, aguda e propensa a longas linhas sinuosas que soavam mais como um teclado do que um instrumento de rock. Os vocais, geralmente de Jay Ferguson, eram diretos e sem adornos, deixando espaço para os instrumentos carregarem o peso.
ℹ️A seção rítmica do Spirit era a base — Ed Cassidy na bateria (feeling jazzístico — solto mas preciso), Mark Andes no baixo (toque melódico). A guitarra era limpa, aguda, com longas linhas sinuosas.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eles permanecem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Os melhores trabalhos do Spirit se sustentam porque se recusam a se acomodar. Músicas como 'Fresh Garbage' e 'Mechanical World' se movem através de seções como uma boa música de jazz faz — não por estarem se exibindo, mas porque o material exige isso. A banda tinha um instinto pop, mas nenhum interesse em ficar dentro das linhas.
Essa combinação os tornou difíceis de comercializar, mas fáceis de admirar. Décadas depois, seus primeiros álbuns ainda soam como uma banda descobrindo o que podiam fazer, e curtindo o processo.</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Curiosidades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banda tirou seu nome de um livro sobre o espírito humano.
O nome artístico de Randy California veio de uma viagem à Califórnia; seu nome real era Randy Wolfe.
O empresário da banda também trabalhou com Led Zeppelin, gerando comparações ocasionais.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Resta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Spirit produziu um single inegável e alguns álbuns que recompensam o esforço. Seu legado não está na influência ou nas vendas, mas no simples fato de que tentaram fazer rock que se movia como jazz e pensava como pop. Isso é algo raro e que vale a pena ouvir.</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Faixas Essenciais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 Got a Line on You
O single de sucesso que os tornou famosos. É enxuto, eficiente e feito para o rádio — um exemplo claro do seu lado pop.
Ouça: Spotify · Apple Music · YouTube
Fresh Garbage
Abre com uma seção rítmica bem amarrada. O baixo e a bateria trabalham juntos para criar um groove que carrega a faixa inteira.
Ouça: Spotify · Apple Music · YouTube
Mechanical World
Mostra o trabalho de guitarra de Randy California. As linhas são limpas, melódicas e vagam sem perder a direção.
Ouça: Spotify · Apple Music · YouTube
Uncle Jack
Uma faixa menos conhecida com uma linha de baixo marcante. O arranjo deixa espaço para cada instrumento respirar, típico do seu melhor trabalho.
Ouça: Spotify · Apple Music · YouTube
Nature's Way
Uma balada com vocais em camadas e um arranjo contido. Mostra o…</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John Fahey: A Arquitetura Solitária da Guitarra Primitiva Americana - Como Spirit, Fahey recompensa a escuta paciente com um trabalho de guitarra intrincado e que mescla gêneros, desafiando uma categorização fácil.
The Meters: O Bolso Antes do Flash - Outra banda cujo single mais conhecido não captura seu groove profundo e improvisado — perfeito para fãs de Spirit.
King Crimson: A Banda que se Reinventou Permanecendo a Mesma - Uma banda que, como Spirit, equilibrou momentos pop com experimentação abrangente e constantes mudanças de formação.</a:t>
            </a:r>
          </a:p>
        </p:txBody>
      </p:sp>
    </p:spTree>
  </p:cSld>
  <p:clrMapOvr>
    <a:masterClrMapping xmlns:a="http://schemas.openxmlformats.org/drawingml/2006/main"/>
  </p:clrMapOvr>
</p:sld>
</file>