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269ebb3d4254a8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3563e40d6004b48"/>
    <p:sldId xmlns:r="http://schemas.openxmlformats.org/officeDocument/2006/relationships" id="257" r:id="R384cbdef410649a3"/>
    <p:sldId xmlns:r="http://schemas.openxmlformats.org/officeDocument/2006/relationships" id="258" r:id="R3567e30ede4d4e2b"/>
    <p:sldId xmlns:r="http://schemas.openxmlformats.org/officeDocument/2006/relationships" id="259" r:id="Rab18adc8a00c4f95"/>
    <p:sldId xmlns:r="http://schemas.openxmlformats.org/officeDocument/2006/relationships" id="260" r:id="R6ef36768e84d41e0"/>
    <p:sldId xmlns:r="http://schemas.openxmlformats.org/officeDocument/2006/relationships" id="261" r:id="R682d30b4d55242f3"/>
    <p:sldId xmlns:r="http://schemas.openxmlformats.org/officeDocument/2006/relationships" id="262" r:id="Ra6715593225c4c50"/>
    <p:sldId xmlns:r="http://schemas.openxmlformats.org/officeDocument/2006/relationships" id="263" r:id="Rb1e228fde61e4e10"/>
    <p:sldId xmlns:r="http://schemas.openxmlformats.org/officeDocument/2006/relationships" id="264" r:id="R0a01782b21ee4c38"/>
    <p:sldId xmlns:r="http://schemas.openxmlformats.org/officeDocument/2006/relationships" id="265" r:id="Rcc567be487644f9b"/>
    <p:sldId xmlns:r="http://schemas.openxmlformats.org/officeDocument/2006/relationships" id="266" r:id="Rd3d1d5e9a3344c1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3563e40d6004b48" /><Relationship Type="http://schemas.openxmlformats.org/officeDocument/2006/relationships/slide" Target="/ppt/slides/slide2.xml" Id="R384cbdef410649a3" /><Relationship Type="http://schemas.openxmlformats.org/officeDocument/2006/relationships/slide" Target="/ppt/slides/slide3.xml" Id="R3567e30ede4d4e2b" /><Relationship Type="http://schemas.openxmlformats.org/officeDocument/2006/relationships/slide" Target="/ppt/slides/slide4.xml" Id="Rab18adc8a00c4f95" /><Relationship Type="http://schemas.openxmlformats.org/officeDocument/2006/relationships/slide" Target="/ppt/slides/slide5.xml" Id="R6ef36768e84d41e0" /><Relationship Type="http://schemas.openxmlformats.org/officeDocument/2006/relationships/slide" Target="/ppt/slides/slide6.xml" Id="R682d30b4d55242f3" /><Relationship Type="http://schemas.openxmlformats.org/officeDocument/2006/relationships/slide" Target="/ppt/slides/slide7.xml" Id="Ra6715593225c4c50" /><Relationship Type="http://schemas.openxmlformats.org/officeDocument/2006/relationships/slide" Target="/ppt/slides/slide8.xml" Id="Rb1e228fde61e4e10" /><Relationship Type="http://schemas.openxmlformats.org/officeDocument/2006/relationships/slide" Target="/ppt/slides/slide9.xml" Id="R0a01782b21ee4c38" /><Relationship Type="http://schemas.openxmlformats.org/officeDocument/2006/relationships/slide" Target="/ppt/slides/slide10.xml" Id="Rcc567be487644f9b" /><Relationship Type="http://schemas.openxmlformats.org/officeDocument/2006/relationships/slide" Target="/ppt/slides/slide11.xml" Id="Rd3d1d5e9a3344c1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Spirit: Die Band, die einen Hit hatte und etwas anderes bedeutete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Spirit hatte einen Hit mit 'I Got a Line on You,' aber ihre wahre Stärke lag in Alben, die Pop, Jazz und Psychedelia miteinander verbanden.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Rock, Psychedelic Rock, Jazz-Rock
Aktive Jahre: 1967–2000 (zeitweise)
Herkunft: Los Angeles, Kalifornien
Kernbesetzung: Randy California, Ed Cassidy, Jay Ferguson, Mark Andes
Schlüsselära: 1968–1970</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Band, die nie stillsitzen konnte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 wurde 1967 in Los Angeles gegründet, aufgebaut um das Stiefvater-und-Sohn-Duo Ed Cassidy (Schlagzeug) und Randy California (Gitarre). Dazu kamen Jay Ferguson (Gesang, Tasten) und Mark Andes (Bass). Ihr früher Sound war eine Mischung aus Pop-Hooks und ausgedehnten Improvisationen, die von Psychedelia und Jazz schöpften.
1968 landeten sie mit „I Got a Line on You“ einen Hit, aber ihre Alben tendierten zum Experimentellen. Die Besetzung wechselte im Laufe der Jahre, und die Band konnte diesen frühen Schwung nie wieder einfangen.
Spirit wurde 1967 in Los Angeles gegründet, aufgebaut um das Stiefvater-und-Sohn-Duo Ed Cassidy (Schlagzeug) und Randy California (Gitarre).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Kritikpunkte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Katalog ist ungleichmäßig. Dieselbe Bereitschaft, sich auszubreiten, die ihre besten Werke interessant machte, produzierte auch Tracks, die ziellos wirken. Ihre späteren Platten, nachdem wichtige Mitglieder gegangen waren, entbehren der Spannung der ursprünglichen Besetzung.
Und bei all ihrem Ehrgeiz konnten sie nie vollständig dem Schatten dieser einen Single entkommen. Der Gelegenheitshörer kennt sie für einen dreiminütigen Rock-Song; die tieferen Stücke erfordern mehr Geduld, als manche bereit sind aufzubringen.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Hit, der in die Irre führt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Hier ist die Spannung: Spirit hat eine perfekte Pop-Single gemacht, aber das ist nicht das, was sie waren. „I Got a Line on You“ ist straff, effizient und fürs Radio gemacht. Die Alben, die folgten – besonders ihre frühen – sind alles andere. Sie ließen Songs sich ausdehnen, wechselten Tempi und schichteten Instrumente auf eine Weise, die Aufmerksamkeit belohnte, aber sich einfachem Konsum widersetzte.
Die Single machte sie berühmt. Die Alben machten sie interessant. Diese beiden Dinge haben nie ganz zueinandergefunden.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sie klangen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Rhythmussektion war das Fundament. Ed Cassidy spielte Schlagzeug mit einem Jazz-Gefühl – locker, aber präzise, niemals eilig. Mark Andes hielt den Bass mit einer melodischen Note, verließ oft die Spur, um Randy Californias Gitarre zu folgen.
Diese Gitarre war das Markenzeichen der Band: sauber, höhenbetont und neigte zu langen, gewundenen Linien, die mehr wie ein Keyboard als wie ein Rockinstrument klangen. Der Gesang, meist von Jay Ferguson, war unkompliziert und schmucklos, sodass die Instrumente die Last tragen konnten.
ℹ️Spirits Rhythmussektion war das Fundament – Ed Cassidy am Schlagzeug (Jazz-Gefühl – locker, aber präzise), Mark Andes am Bass (melodische Note). Die Gitarre war sauber, höhenbetont, mit langen, gewundenen Linien.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Bestand haben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beste Werke halten sich, weil sie sich weigern, sich zu beruhigen. Songs wie „Fresh Garbage“ und „Mechanical World“ bewegen sich durch Abschnitte, wie es ein gutes Jazz-Stück tut – nicht, weil sie angeben wollen, sondern weil das Material es verlangt. Die Band hatte einen Pop-Instinkt, aber kein Interesse daran, innerhalb der Linien zu bleiben.
Diese Kombination machte sie schwer vermarktbar, aber leicht bewundernswert. Jahrzehnte später klingen ihre frühen Alben immer noch wie eine Band, die herausfindet, was sie sich erlauben konnte, und den Prozess genießt.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Band entlehnte ihren Namen einem Buch über den menschlichen Geist.
Randy Californias Künstlername entstand während einer Reise nach Kalifornien; sein richtiger Name war Randy Wolfe.
Der Manager der Band arbeitete auch mit Led Zeppelin zusammen, was gelegentlich zu Vergleichen führte.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 hat einen unbestreitbaren Hit und eine Handvoll Alben hervorgebracht, die die Mühe lohnen. Ihr Vermächtnis liegt nicht in Einfluss oder Verkaufszahlen, sondern in der einfachen Tatsache, dass sie versuchten, Rockmusik zu machen, die sich wie Jazz bewegte und dachte wie Pop. Das ist eine Seltenheit und hörenswert.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Got a Line on You
Die Hitsingle, die sie berühmt machte. Sie ist straff, effizient und fürs Radio gemacht – ein klares Beispiel ihrer Pop-Seite.
Hören: Spotify · Apple Music · YouTube
Fresh Garbage
Beginnt mit einer perfekt eingespielten Rhythmussektion. Bass und Schlagzeug arbeiten zusammen, um einen Groove zu erzeugen, der den gesamten Track trägt.
Hören: Spotify · Apple Music · YouTube
Mechanical World
Zeigt Randy Californias Gitarrenarbeit. Die Linien sind klar, melodiös und schweifen umher, ohne die Richtung zu verlieren.
Hören: Spotify · Apple Music · YouTube
Uncle Jack
Ein seltener Track mit einer markanten Basslinie. Das Arrangement lässt jedem Instrument Raum zum Atmen, typisch für ihre beste Arbeit.
Hören: Spotify · Apple Music · YouTube
Nature's Way
Eine Ballade mit mehrsc…</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Die einsame Architektur der American Primitive Guitar – Wie Spirit belohnt Fahey geduldiges Zuhören mit komplexem, genreübergreifendem Gitarrenspiel, das sich einer einfachen Kategorisierung entzieht.
The Meters: Die Pocket vor dem Blitz – Eine weitere Band, deren bekannteste Single nicht ihren tiefen, improvisierten Groove einfängt – perfekt für Spirit-Fans.
King Crimson: Die Band, die sich neu erfand, indem sie gleich blieb – Eine Band, die wie Spirit popige Momente mit ausufernder Experimentierfreude und ständigen Besetzungswechseln balancierte.</a:t>
            </a:r>
          </a:p>
        </p:txBody>
      </p:sp>
    </p:spTree>
  </p:cSld>
  <p:clrMapOvr>
    <a:masterClrMapping xmlns:a="http://schemas.openxmlformats.org/drawingml/2006/main"/>
  </p:clrMapOvr>
</p:sld>
</file>