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1da0923b84d47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24b415093864b16"/>
    <p:sldId xmlns:r="http://schemas.openxmlformats.org/officeDocument/2006/relationships" id="257" r:id="R8e459c972086489e"/>
    <p:sldId xmlns:r="http://schemas.openxmlformats.org/officeDocument/2006/relationships" id="258" r:id="R1a37650b4fc44afa"/>
    <p:sldId xmlns:r="http://schemas.openxmlformats.org/officeDocument/2006/relationships" id="259" r:id="R2dbf86dbf30b4a29"/>
    <p:sldId xmlns:r="http://schemas.openxmlformats.org/officeDocument/2006/relationships" id="260" r:id="R44906aca85b642c9"/>
    <p:sldId xmlns:r="http://schemas.openxmlformats.org/officeDocument/2006/relationships" id="261" r:id="Rde8216b39bfb435f"/>
    <p:sldId xmlns:r="http://schemas.openxmlformats.org/officeDocument/2006/relationships" id="262" r:id="Rf819c85af7f4489b"/>
    <p:sldId xmlns:r="http://schemas.openxmlformats.org/officeDocument/2006/relationships" id="263" r:id="Rf1d3ce1747704dcf"/>
    <p:sldId xmlns:r="http://schemas.openxmlformats.org/officeDocument/2006/relationships" id="264" r:id="R1e4967c08237463f"/>
    <p:sldId xmlns:r="http://schemas.openxmlformats.org/officeDocument/2006/relationships" id="265" r:id="R3c74f9a54251468f"/>
    <p:sldId xmlns:r="http://schemas.openxmlformats.org/officeDocument/2006/relationships" id="266" r:id="Rdf56132184f047f1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24b415093864b16" /><Relationship Type="http://schemas.openxmlformats.org/officeDocument/2006/relationships/slide" Target="/ppt/slides/slide2.xml" Id="R8e459c972086489e" /><Relationship Type="http://schemas.openxmlformats.org/officeDocument/2006/relationships/slide" Target="/ppt/slides/slide3.xml" Id="R1a37650b4fc44afa" /><Relationship Type="http://schemas.openxmlformats.org/officeDocument/2006/relationships/slide" Target="/ppt/slides/slide4.xml" Id="R2dbf86dbf30b4a29" /><Relationship Type="http://schemas.openxmlformats.org/officeDocument/2006/relationships/slide" Target="/ppt/slides/slide5.xml" Id="R44906aca85b642c9" /><Relationship Type="http://schemas.openxmlformats.org/officeDocument/2006/relationships/slide" Target="/ppt/slides/slide6.xml" Id="Rde8216b39bfb435f" /><Relationship Type="http://schemas.openxmlformats.org/officeDocument/2006/relationships/slide" Target="/ppt/slides/slide7.xml" Id="Rf819c85af7f4489b" /><Relationship Type="http://schemas.openxmlformats.org/officeDocument/2006/relationships/slide" Target="/ppt/slides/slide8.xml" Id="Rf1d3ce1747704dcf" /><Relationship Type="http://schemas.openxmlformats.org/officeDocument/2006/relationships/slide" Target="/ppt/slides/slide9.xml" Id="R1e4967c08237463f" /><Relationship Type="http://schemas.openxmlformats.org/officeDocument/2006/relationships/slide" Target="/ppt/slides/slide10.xml" Id="R3c74f9a54251468f" /><Relationship Type="http://schemas.openxmlformats.org/officeDocument/2006/relationships/slide" Target="/ppt/slides/slide11.xml" Id="Rdf56132184f047f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Spouses' Information Needs and Satisfaction After Stroke: Role of Depression and Follow-Up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study found that prescheduled follow-up improved information for spouses of stroke survivors, but mood and well-being were often neglected.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Study design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Researchers surveyed 96 spouses of stroke survivors about 21 months after the stroke. They compared results from 59 spouses before a prescheduled follow-up program and 37 after it was implemented. The survey asked about information received, satisfaction with care, and the spouse's own mood.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Key findings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Before follow-up, 75% of spouses received information on stroke and survivor well-being.
Only 31% received information on the survivor's mood, and 18% on their own mood.
After follow-up, these numbers improved: 86%, 44%, and 50%, respectively.
Spouse's depression was linked to needing more information and lower satisfaction with care.
Functional impairment of the survivor did not affect information needs or satisfaction.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What it means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Even when basic stroke information is given, the emotional needs of spouses are often overlooked. A systematic follow-up can help address this gap. The study measured reported information and satisfaction, not actual health outcomes.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Study vs. claim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study tested whether a prescheduled follow-up improved information provision and satisfaction. It does not claim that this improves long-term health or reduces depression.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What it does NOT show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does not prove that better information prevents depression.
It did not measure long-term health outcomes.
It only studied spouses, not the survivors themselves.
ℹ️Evidence level: An observational study in people. Confidence indicator: Confidence: Low to moderate — an observational study with a small sample and no random assignment.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📏 How much to trust it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Trust tier: Moderate. This is an observational human study — it shows association, not proof of cause. The findings are suggestive but not definitive.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Small sample size (96 spouses total).
Comparison groups were not randomly assigned.
Results based on self-reported questionnaires.
Only one time point measured after follow-up.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Open questions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Does better information actually reduce spouse depression?
Would the same results hold in larger, more diverse groups?
How long do the improvements in information provision last?
💡Your action plan: If you are a caregiver, ask healthcare providers about support for your own emotional needs. Discuss with a professional if you feel your mood is affected after a loved one's stroke. Consider asking about follow-up programs that check on caregiver well-being.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Takeaway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Prescheduled follow-up may help address spouses' information needs, but emotional support remains an area often missed.
This summary is for general information only and is not medical advice. Talk to a qualified professional before changing anything about your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Source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Spouses' need for information and satisfaction with the patient's care and rehabilitation after stroke. Importance of depression and prescheduled follow-up. Patient Education and Counseling. 2023 PubMed</a:t>
            </a:r>
          </a:p>
        </p:txBody>
      </p:sp>
    </p:spTree>
  </p:cSld>
  <p:clrMapOvr>
    <a:masterClrMapping xmlns:a="http://schemas.openxmlformats.org/drawingml/2006/main"/>
  </p:clrMapOvr>
</p:sld>
</file>