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e0d965c354bf425c"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cab1006b54cd4076"/>
    <p:sldId xmlns:r="http://schemas.openxmlformats.org/officeDocument/2006/relationships" id="257" r:id="R967cdd47e4da4311"/>
    <p:sldId xmlns:r="http://schemas.openxmlformats.org/officeDocument/2006/relationships" id="258" r:id="R95a57c071aea4b36"/>
    <p:sldId xmlns:r="http://schemas.openxmlformats.org/officeDocument/2006/relationships" id="259" r:id="R58e6b148370449fd"/>
    <p:sldId xmlns:r="http://schemas.openxmlformats.org/officeDocument/2006/relationships" id="260" r:id="R134e0fe44b754973"/>
    <p:sldId xmlns:r="http://schemas.openxmlformats.org/officeDocument/2006/relationships" id="261" r:id="R502e8fb05f8243db"/>
    <p:sldId xmlns:r="http://schemas.openxmlformats.org/officeDocument/2006/relationships" id="262" r:id="R0bf57c422a6c462b"/>
    <p:sldId xmlns:r="http://schemas.openxmlformats.org/officeDocument/2006/relationships" id="263" r:id="Raf48f9342acf4e10"/>
    <p:sldId xmlns:r="http://schemas.openxmlformats.org/officeDocument/2006/relationships" id="264" r:id="Rf24cfb5ef89f4bcc"/>
    <p:sldId xmlns:r="http://schemas.openxmlformats.org/officeDocument/2006/relationships" id="265" r:id="R8dd5fe4e8fae4c9f"/>
    <p:sldId xmlns:r="http://schemas.openxmlformats.org/officeDocument/2006/relationships" id="266" r:id="Re2e276ce5af24949"/>
    <p:sldId xmlns:r="http://schemas.openxmlformats.org/officeDocument/2006/relationships" id="267" r:id="R929ef87d427e4582"/>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cab1006b54cd4076" /><Relationship Type="http://schemas.openxmlformats.org/officeDocument/2006/relationships/slide" Target="/ppt/slides/slide2.xml" Id="R967cdd47e4da4311" /><Relationship Type="http://schemas.openxmlformats.org/officeDocument/2006/relationships/slide" Target="/ppt/slides/slide3.xml" Id="R95a57c071aea4b36" /><Relationship Type="http://schemas.openxmlformats.org/officeDocument/2006/relationships/slide" Target="/ppt/slides/slide4.xml" Id="R58e6b148370449fd" /><Relationship Type="http://schemas.openxmlformats.org/officeDocument/2006/relationships/slide" Target="/ppt/slides/slide5.xml" Id="R134e0fe44b754973" /><Relationship Type="http://schemas.openxmlformats.org/officeDocument/2006/relationships/slide" Target="/ppt/slides/slide6.xml" Id="R502e8fb05f8243db" /><Relationship Type="http://schemas.openxmlformats.org/officeDocument/2006/relationships/slide" Target="/ppt/slides/slide7.xml" Id="R0bf57c422a6c462b" /><Relationship Type="http://schemas.openxmlformats.org/officeDocument/2006/relationships/slide" Target="/ppt/slides/slide8.xml" Id="Raf48f9342acf4e10" /><Relationship Type="http://schemas.openxmlformats.org/officeDocument/2006/relationships/slide" Target="/ppt/slides/slide9.xml" Id="Rf24cfb5ef89f4bcc" /><Relationship Type="http://schemas.openxmlformats.org/officeDocument/2006/relationships/slide" Target="/ppt/slides/slide10.xml" Id="R8dd5fe4e8fae4c9f" /><Relationship Type="http://schemas.openxmlformats.org/officeDocument/2006/relationships/slide" Target="/ppt/slides/slide11.xml" Id="Re2e276ce5af24949" /><Relationship Type="http://schemas.openxmlformats.org/officeDocument/2006/relationships/slide" Target="/ppt/slides/slide12.xml" Id="R929ef87d427e4582"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Stay: A Mind That Refuses to Stay Still</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psychological thriller where reality bends and a psychiatrist loses his grip on what is real.</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Year: 2005
Director: Marc Forster
Country: Switzerland, United States
Language: English
Genre: Mystery, Thriller, Drama
Main cast: Ewan McGregor, Naomi Watts, Ryan Gosling, Kate Burton
Runtime: 99 minutes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Setup</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Sam Foster is a psychiatrist with a calm, orderly life. His patient Henry Letham, played by Ryan Gosling, is an art student who speaks in riddles and sees the world differently. Henry announces his suicide plan. Sam tries to stop him.
But as Sam investigates Henry's past, the city around him begins to behave strangely. People he meets seem to know things they should not. Objects appear and disappear. The line between Sam's investigation and something else entirely starts to dissolve.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Reality That Leaks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Stay does not announce its unreality. It creeps in. A character walks through a doorway and emerges somewhere else. A conversation repeats with different words. The camera glides through impossible transitions—a car window becomes a painting, a reflection turns into a room.
These are not dream sequences. They are woven into the fabric of every scene. The film treats reality like a surface that tears easily.
"The film treats reality like a surface that tears easily."</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Ewan McGregor's Slow Unraveling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McGregor plays Sam as a man who believes he is in control. He speaks calmly. He asks the right questions. But as the film goes on, his composure cracks in small ways. He repeats himself. He stares too long. He reacts to things that may not be there.
The performance works because it never tips into hysteria. Sam keeps trying to apply logic to a situation that has stopped following rules.</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Ryan Gosling's Fragile Intensity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Gosling's Henry is not a typical troubled patient. He is articulate, sometimes playful, and deeply exhausted. He talks about time and art and death as though they are the same subject. His eyes move differently. He seems to see things others do not.
The performance creates the central question of the film: is Henry a prophet, a victim, or something else entirely? Gosling never settles the question. He just keeps making it more interesting.</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Visual Style as Narrative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Director Marc Forster and cinematographer Roberto Schaefer use color and movement to create unease. The palette is cold—blues, grays, muted greens. The camera is rarely still. It drifts, pans, and follows characters through spaces that seem too large or too small.
The editing, by Matt Chesse, uses jump cuts and match cuts that feel wrong. A scene may end a second too early or begin a second too late. The effect is a constant, low-level disorientation. The film does not just tell you that reality is unstable. It makes you feel it.
💡Tip for viewers: Pay close attention to transitions—doorways, mirrors, windows. They are the seams where the film's world breaks open.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Where It Stumbles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film's commitment to ambiguity is also its weakness. Some scenes feel like they are repeating the same trick. A character appears, says something cryptic, and disappears. The mystery builds, but the payoff may frustrate viewers who want clear answers.
The emotional stakes can get lost in the visual puzzles. For some, the ending will feel like a cheat. For others, it will feel earned. The film asks for patience that not every audience will have.
⚠️Warning: If you require neat resolutions, Stay may test your patience. It deliberately withholds closure, leaning into ambiguity throughout.</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Question Behind the Movie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At its center, Stay asks what happens when a mind cannot accept a terrible truth. It is not a film about solving a crime. It is a film about how people reconstruct reality to protect themselves.
The visual distortions are not random. They are the shape of a mind trying to rewrite what it cannot bear. The film never states this directly. It trusts the viewer to feel it.
"It is a film about how people reconstruct reality to protect themselves."</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Film That Stays With You</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Stay is not a comfortable film. It refuses to explain itself. But its images—a bridge at dawn, a room that keeps changing, a face that flickers—are hard to forget.
It is a film about the limits of control, and it makes those limits feel personal. Whether you love it or resist it, it will not leave you alone.</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Stay (2005 film) Wikipedia
Facts TMDB</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Cell: Inside a Killer's Head, Beauty and All — Another film where reality bends inside a mind, with stunning visuals and a psychiatrist entering a killer's psyche.
Sphere: The Ocean Floor Has Nothing on the Human Mind — A psychological thriller where the human mind creates its own horrors, much like the unraveling reality in Stay.
The Game That Knows Your Name — A film where a game blurs reality and fiction, echoing the disorienting puzzle of Stay.</a:t>
            </a:r>
          </a:p>
        </p:txBody>
      </p:sp>
    </p:spTree>
  </p:cSld>
  <p:clrMapOvr>
    <a:masterClrMapping xmlns:a="http://schemas.openxmlformats.org/drawingml/2006/main"/>
  </p:clrMapOvr>
</p:sld>
</file>