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6a9b4c97a1404f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1db11e954e240a0"/>
    <p:sldId xmlns:r="http://schemas.openxmlformats.org/officeDocument/2006/relationships" id="257" r:id="R5ea981548a504e1a"/>
    <p:sldId xmlns:r="http://schemas.openxmlformats.org/officeDocument/2006/relationships" id="258" r:id="R50b502a9ad904a3e"/>
    <p:sldId xmlns:r="http://schemas.openxmlformats.org/officeDocument/2006/relationships" id="259" r:id="R1996e3bf7df54b9f"/>
    <p:sldId xmlns:r="http://schemas.openxmlformats.org/officeDocument/2006/relationships" id="260" r:id="R0599d0a7194747df"/>
    <p:sldId xmlns:r="http://schemas.openxmlformats.org/officeDocument/2006/relationships" id="261" r:id="Rfe6342c6de054860"/>
    <p:sldId xmlns:r="http://schemas.openxmlformats.org/officeDocument/2006/relationships" id="262" r:id="Rce119e7ef69f486f"/>
    <p:sldId xmlns:r="http://schemas.openxmlformats.org/officeDocument/2006/relationships" id="263" r:id="Rba2aeb9f262f4e11"/>
    <p:sldId xmlns:r="http://schemas.openxmlformats.org/officeDocument/2006/relationships" id="264" r:id="Re3a22c6302f4478f"/>
    <p:sldId xmlns:r="http://schemas.openxmlformats.org/officeDocument/2006/relationships" id="265" r:id="R2a9ff32cf72a4bec"/>
    <p:sldId xmlns:r="http://schemas.openxmlformats.org/officeDocument/2006/relationships" id="266" r:id="R07bdda95c2744216"/>
    <p:sldId xmlns:r="http://schemas.openxmlformats.org/officeDocument/2006/relationships" id="267" r:id="R8e0c557c98d04ad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1db11e954e240a0" /><Relationship Type="http://schemas.openxmlformats.org/officeDocument/2006/relationships/slide" Target="/ppt/slides/slide2.xml" Id="R5ea981548a504e1a" /><Relationship Type="http://schemas.openxmlformats.org/officeDocument/2006/relationships/slide" Target="/ppt/slides/slide3.xml" Id="R50b502a9ad904a3e" /><Relationship Type="http://schemas.openxmlformats.org/officeDocument/2006/relationships/slide" Target="/ppt/slides/slide4.xml" Id="R1996e3bf7df54b9f" /><Relationship Type="http://schemas.openxmlformats.org/officeDocument/2006/relationships/slide" Target="/ppt/slides/slide5.xml" Id="R0599d0a7194747df" /><Relationship Type="http://schemas.openxmlformats.org/officeDocument/2006/relationships/slide" Target="/ppt/slides/slide6.xml" Id="Rfe6342c6de054860" /><Relationship Type="http://schemas.openxmlformats.org/officeDocument/2006/relationships/slide" Target="/ppt/slides/slide7.xml" Id="Rce119e7ef69f486f" /><Relationship Type="http://schemas.openxmlformats.org/officeDocument/2006/relationships/slide" Target="/ppt/slides/slide8.xml" Id="Rba2aeb9f262f4e11" /><Relationship Type="http://schemas.openxmlformats.org/officeDocument/2006/relationships/slide" Target="/ppt/slides/slide9.xml" Id="Re3a22c6302f4478f" /><Relationship Type="http://schemas.openxmlformats.org/officeDocument/2006/relationships/slide" Target="/ppt/slides/slide10.xml" Id="R2a9ff32cf72a4bec" /><Relationship Type="http://schemas.openxmlformats.org/officeDocument/2006/relationships/slide" Target="/ppt/slides/slide11.xml" Id="R07bdda95c2744216" /><Relationship Type="http://schemas.openxmlformats.org/officeDocument/2006/relationships/slide" Target="/ppt/slides/slide12.xml" Id="R8e0c557c98d04ad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Stay: Uma Mente que Se Recusa a Ficar Parada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thriller psicológico onde a realidade se distorce e um psiquiatra perde o controle do que é real.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2005
Diretor: Marc Forster
País: Suíça, Estados Unidos
Idioma: Inglês
Gênero: Mistério, Suspense, Drama
Elenco principal: Ewan McGregor, Naomi Watts, Ryan Gosling, Kate Burton
Duração: 99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A Premissa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Sam Foster é um psiquiatra com uma vida calma e ordeira. Seu paciente Henry Letham, interpretado por Ryan Gosling, é um estudante de arte que fala em enigmas e vê o mundo de forma diferente. Henry anuncia seu plano de suicídio. Sam tenta impedi-lo.
Mas enquanto Sam investiga o passado de Henry, a cidade ao seu redor começa a se comportar de forma estranha. Pessoas que ele conhece parecem saber coisas que não deveriam. Objetos aparecem e desaparecem. A linha entre a investigação de Sam e algo completamente diferente começa a se dissolver.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Realidade que Vaza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Stay não anuncia sua irrealidade. Ela se infiltra. Um personagem atravessa uma porta e emerge em outro lugar. Uma conversa se repete com palavras diferentes. A câmera desliza por transições impossíveis — uma janela de carro se torna uma pintura, um reflexo se transforma em uma sala.
Estas não são sequências de sonho. Elas estão tecidas na estrutura de cada cena. O filme trata a realidade como uma superfície que rasga facilmente.
"O filme trata a realidade como uma superfície que rasga facilmente."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O Lento Desmoronar de Ewan McGregor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McGregor interpreta Sam como um homem que acredita estar no controle. Ele fala calmamente. Ele faz as perguntas certas. Mas conforme o filme avança, sua compostura racha de pequenas maneiras. Ele se repete. Ele olha por muito tempo. Ele reage a coisas que podem não estar lá.
A atuação funciona porque nunca cai na histeria. Sam continua tentando aplicar lógica a uma situação que parou de seguir regras.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 Intensidade Frágil de Ryan Gosling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Henry de Gosling não é um paciente problemático típico. Ele é articulado, às vezes brincalhão e profundamente exausto. Ele fala sobre tempo, arte e morte como se fossem o mesmo assunto. Seus olhos se movem de forma diferente. Ele parece ver coisas que outros não veem.
A atuação cria a questão central do filme: Henry é um profeta, uma vítima ou algo completamente diferente? Gosling nunca resolve a questão. Ele apenas a torna cada vez mais interessante.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Estilo Visual como Narrativa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diretor Marc Forster e o diretor de fotografia Roberto Schaefer usam cor e movimento para criar desconforto. A paleta é fria — azuis, cinzas, verdes suaves. A câmera raramente fica parada. Ela deriva, panorâmica e segue personagens por espaços que parecem grandes demais ou pequenos demais.A edição, feita por Matt Chesse, usa jump cuts e match cuts que parecem errados. Uma cena pode terminar um segundo cedo demais ou começar um segundo tarde demais. O efeito é uma desorientação constante, de baixo nível. O filme não apenas diz que a realidade é instável. Ele faz você senti-la.
💡Dica para espectadores: Preste muita atenção às transições—portas, espelhos, janelas. Elas são as costuras onde o mundo do filme se rompe.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Tropeça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compromisso do filme com a ambiguidade também é sua fraqueza. Algumas cenas parecem repetir o mesmo truque. Um personagem aparece, diz algo enigmático e desaparece. O mistério se constrói, mas a recompensa pode frustrar espectadores que querem respostas claras.
As apostas emocionais podem se perder nos quebra-cabeças visuais. Para alguns, o final parecerá uma trapaça. Para outros, parecerá merecido. O filme pede uma paciência que nem todo público terá.
⚠️Aviso: Se você precisa de resoluções claras, Stay pode testar sua paciência. Ele deliberadamente retém o desfecho, inclinando-se para a ambiguidade durante todo o tempo.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Em seu centro, Stay pergunta o que acontece quando uma mente não consegue aceitar uma verdade terrível. Não é um filme sobre resolver um crime. É um filme sobre como as pessoas reconstroem a realidade para se protegerem.
As distorções visuais não são aleatórias. Elas são a forma de uma mente tentando reescrever o que não pode suportar. O filme nunca afirma isso diretamente. Ele confia que o espectador vai sentir.
"É um filme sobre como as pessoas reconstroem a realidade para se protegerem."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Um Filme Que Fica Com Você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Stay não é um filme confortável. Ele se recusa a se explicar. Mas suas imagens—uma ponte ao amanhecer, um quarto que não para de mudar, um rosto que oscila—são difíceis de esquecer.
É um filme sobre os limites do controle, e ele faz esses limites parecerem pessoais. Quer você ame ou resista, ele não vai te deixar em paz.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Stay (2005 filme)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Cell: Inside a Killer's Head, Beauty and All — Outro filme onde a realidade se dobra dentro de uma mente, com visuais deslumbrantes e uma psiquiatra entrando na psique de um assassino.
Sphere: The Ocean Floor Has Nothing on the Human Mind — Um thriller psicológico onde a mente humana cria seus próprios horrores, muito parecido com a realidade se desfazendo em Stay.
The Game That Knows Your Name — Um filme onde um jogo confunde realidade e ficção, ecoando o quebra-cabeça desorientador de Stay.</a:t>
            </a:r>
          </a:p>
        </p:txBody>
      </p:sp>
    </p:spTree>
  </p:cSld>
  <p:clrMapOvr>
    <a:masterClrMapping xmlns:a="http://schemas.openxmlformats.org/drawingml/2006/main"/>
  </p:clrMapOvr>
</p:sld>
</file>