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24c1793f43b40d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8bbda265f3c4807"/>
    <p:sldId xmlns:r="http://schemas.openxmlformats.org/officeDocument/2006/relationships" id="257" r:id="Rf8b330b1fb134f5b"/>
    <p:sldId xmlns:r="http://schemas.openxmlformats.org/officeDocument/2006/relationships" id="258" r:id="R9a32fd1b558f435f"/>
    <p:sldId xmlns:r="http://schemas.openxmlformats.org/officeDocument/2006/relationships" id="259" r:id="R4815b0494ed74ad2"/>
    <p:sldId xmlns:r="http://schemas.openxmlformats.org/officeDocument/2006/relationships" id="260" r:id="R4b26d3c94e604b50"/>
    <p:sldId xmlns:r="http://schemas.openxmlformats.org/officeDocument/2006/relationships" id="261" r:id="R7b6eb12f1f0f4b78"/>
    <p:sldId xmlns:r="http://schemas.openxmlformats.org/officeDocument/2006/relationships" id="262" r:id="R65ee39f3587349f3"/>
    <p:sldId xmlns:r="http://schemas.openxmlformats.org/officeDocument/2006/relationships" id="263" r:id="R3c3ed00882f8485c"/>
    <p:sldId xmlns:r="http://schemas.openxmlformats.org/officeDocument/2006/relationships" id="264" r:id="Rc86ff1f6f1584ecf"/>
    <p:sldId xmlns:r="http://schemas.openxmlformats.org/officeDocument/2006/relationships" id="265" r:id="Rd3dea82018294fad"/>
    <p:sldId xmlns:r="http://schemas.openxmlformats.org/officeDocument/2006/relationships" id="266" r:id="Rcd5a33b7f0cf40f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8bbda265f3c4807" /><Relationship Type="http://schemas.openxmlformats.org/officeDocument/2006/relationships/slide" Target="/ppt/slides/slide2.xml" Id="Rf8b330b1fb134f5b" /><Relationship Type="http://schemas.openxmlformats.org/officeDocument/2006/relationships/slide" Target="/ppt/slides/slide3.xml" Id="R9a32fd1b558f435f" /><Relationship Type="http://schemas.openxmlformats.org/officeDocument/2006/relationships/slide" Target="/ppt/slides/slide4.xml" Id="R4815b0494ed74ad2" /><Relationship Type="http://schemas.openxmlformats.org/officeDocument/2006/relationships/slide" Target="/ppt/slides/slide5.xml" Id="R4b26d3c94e604b50" /><Relationship Type="http://schemas.openxmlformats.org/officeDocument/2006/relationships/slide" Target="/ppt/slides/slide6.xml" Id="R7b6eb12f1f0f4b78" /><Relationship Type="http://schemas.openxmlformats.org/officeDocument/2006/relationships/slide" Target="/ppt/slides/slide7.xml" Id="R65ee39f3587349f3" /><Relationship Type="http://schemas.openxmlformats.org/officeDocument/2006/relationships/slide" Target="/ppt/slides/slide8.xml" Id="R3c3ed00882f8485c" /><Relationship Type="http://schemas.openxmlformats.org/officeDocument/2006/relationships/slide" Target="/ppt/slides/slide9.xml" Id="Rc86ff1f6f1584ecf" /><Relationship Type="http://schemas.openxmlformats.org/officeDocument/2006/relationships/slide" Target="/ppt/slides/slide10.xml" Id="Rd3dea82018294fad" /><Relationship Type="http://schemas.openxmlformats.org/officeDocument/2006/relationships/slide" Target="/ppt/slides/slide11.xml" Id="Rcd5a33b7f0cf40f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Stir of Echoes: Hipnose, Assombrações e Terror da Classe Trabalhadora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hipnose de um pai da classe trabalhadora desbloqueia visões perturbadoras neste thriller sobrenatural realista.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1999
Diretor: David Koepp
País: Estados Unidos
Gênero: Terror, Mistério, Thriller
Elenco principal: Kevin Bacon, Kathryn Erbe, Illeana Douglas, Zachary David Cope
Duração: 99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Quando a Brincadeira Dá Errado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 Witzky (Kevin Bacon) é um cara da classe trabalhadora em Chicago. Ele tem um emprego estável, mora com sua esposa Maggie (Kathryn Erbe) e seu filho pequeno Jake. A vida é comum. Então sua cunhada Lisa (Illeana Douglas) visita e se oferece para hipnotizá-lo em uma festa. Tom aceita, principalmente para entreter os convidados. Mas a hipnose abre algo que ele não consegue fechar.
Imagens estranhas começam a vazar para suas horas de vigília. A casa parece diferente. O cachorro da família rosna para cantos vazios. Algo está errado, e Tom não consegue parar de investigar.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Hipnose como Ferramenta, Não como Magia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maioria dos filmes sobrenaturais trata os fenômenos psíquicos como dons místicos. Stir of Echoes segue um caminho diferente. A hipnose é apresentada como uma técnica psicológica prática. É uma chave que abre uma porta que Tom não sabia que existia. O filme dedica tempo para mostrar o processo: a contagem, as sugestões, o deslize gradual.
Isso faz com que as visões posteriores pareçam menos fantasia e mais um problema com uma causa. O horror se torna um efeito colateral de um procedimento real, não uma maldição vinda do nada.
A hipnose é uma chave que abre uma porta que Tom não sabia que existia.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Terror de Classe Trabalhadora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não se passa em uma mansão decadente ou em um asilo abandonado. Acontece em uma casa modesta em uma rua normal. Tom vai para o trabalho, volta para casa, discute sobre dinheiro. O sobrenatural invade uma vida que já tem pressões reais. Essa contextualização torna o horror mais perturbador.
O fantasma não é a única coisa que assombra esta família. Há contas, responsabilidades e um casamento que precisa se manter firme sob pressão. O filme entende que a vida comum já é frágil. Adicionar um fantasma apenas a quebra mais rápido.
ℹ️Terror de classe trabalhadora ancora o sobrenatural nas lutas cotidianas, tornando os sustos invasivos em vez de teatrais.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Criança Que Sabe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jovem Jake (Zachary David Cope) vê coisas antes de qualquer outra pessoa. Este é um tropo familiar de terror, mas o filme o trata com moderação. Jake não fala com avisos enigmáticos. Ele simplesmente se comporta como uma criança que sente algo que os adultos não conseguem. Seu silêncio é mais eficaz do que qualquer diálogo assustador.
O filme usa sua perspectiva para sugerir que a assombração esteve lá o tempo todo. Os adultos são apenas os últimos a notar.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Atuação Contida de Kevin Bacon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Kevin Bacon interpreta Tom como um homem tentando permanecer racional enquanto seu mundo desmorona. Ele não grita nem entra em pânico em todas as cenas. Em vez disso, ele se torna mais quieto, mais observador. Seus olhos fazem o trabalho. Quando ele olha para uma parede ou um canto, o público olha com ele, esperando algo aparecer.
Bacon faz Tom parecer uma pessoa real que por acaso está presa em um filme de terror. Isso faz com que os sustos atinjam com mais força.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 cena de hipnose é genuinamente perturbadora porque parece um jogo de festa real que deu errado.
✅ O filme confia que o público conecte as pistas sem muita exposição.
✅ O cenário doméstico torna o sobrenatural invasivo em vez de teatral.
✅ A atuação de Kevin Bacon sustenta o centro sem exageros.
✅ O design de som usa silêncio e pequenos ruídos para construir tensão.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acontece quando uma pessoa vê algo que todos os outros se recusam a ver? As visões de Tom não são apenas assustadoras. Elas exigem ação. Ele não pode ignorá-las, mesmo quando sua esposa pede que pare.
O filme pergunta se algumas verdades valem a pena ser perseguidas mesmo quando destroem a vida que você construiu. Ele não dá uma resposta fácil. A pergunta permanece depois que os créditos rolam.
💡Uma pergunta que fica torna um filme de terror inesquecível. Stir of Echoes deixa você pensando muito depois que a tela escurece.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Terror que Permanece Pé no Chão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não reinventa o terror. Ele simplesmente executa uma premissa familiar com disciplina e inteligência. Os sustos vêm do personagem e do cenário, não de cortes bruscos. O filme respeita suas próprias regras. No final, o mistério é resolvido, mas o desconforto permanece. Essa é a marca de um filme de terror que entende seu trabalho.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Wikipedia
Fatos TMDB</a:t>
            </a:r>
          </a:p>
        </p:txBody>
      </p:sp>
    </p:spTree>
  </p:cSld>
  <p:clrMapOvr>
    <a:masterClrMapping xmlns:a="http://schemas.openxmlformats.org/drawingml/2006/main"/>
  </p:clrMapOvr>
</p:sld>
</file>