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825d20cc34e413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1b03b6015ef431d"/>
    <p:sldId xmlns:r="http://schemas.openxmlformats.org/officeDocument/2006/relationships" id="257" r:id="Rb3cd8679430b4b8f"/>
    <p:sldId xmlns:r="http://schemas.openxmlformats.org/officeDocument/2006/relationships" id="258" r:id="Ra5448311f39d4cf2"/>
    <p:sldId xmlns:r="http://schemas.openxmlformats.org/officeDocument/2006/relationships" id="259" r:id="R4d1a5103a5324f39"/>
    <p:sldId xmlns:r="http://schemas.openxmlformats.org/officeDocument/2006/relationships" id="260" r:id="R2a1a164c56eb4aaf"/>
    <p:sldId xmlns:r="http://schemas.openxmlformats.org/officeDocument/2006/relationships" id="261" r:id="R70bcfe0fa49540d2"/>
    <p:sldId xmlns:r="http://schemas.openxmlformats.org/officeDocument/2006/relationships" id="262" r:id="R00d60a6eab164d36"/>
    <p:sldId xmlns:r="http://schemas.openxmlformats.org/officeDocument/2006/relationships" id="263" r:id="R3b5a8c24ec7e4d81"/>
    <p:sldId xmlns:r="http://schemas.openxmlformats.org/officeDocument/2006/relationships" id="264" r:id="Rd6e42cb9765d4d3c"/>
    <p:sldId xmlns:r="http://schemas.openxmlformats.org/officeDocument/2006/relationships" id="265" r:id="Rbcd76b095e894b3e"/>
    <p:sldId xmlns:r="http://schemas.openxmlformats.org/officeDocument/2006/relationships" id="266" r:id="R861d02368b59463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1b03b6015ef431d" /><Relationship Type="http://schemas.openxmlformats.org/officeDocument/2006/relationships/slide" Target="/ppt/slides/slide2.xml" Id="Rb3cd8679430b4b8f" /><Relationship Type="http://schemas.openxmlformats.org/officeDocument/2006/relationships/slide" Target="/ppt/slides/slide3.xml" Id="Ra5448311f39d4cf2" /><Relationship Type="http://schemas.openxmlformats.org/officeDocument/2006/relationships/slide" Target="/ppt/slides/slide4.xml" Id="R4d1a5103a5324f39" /><Relationship Type="http://schemas.openxmlformats.org/officeDocument/2006/relationships/slide" Target="/ppt/slides/slide5.xml" Id="R2a1a164c56eb4aaf" /><Relationship Type="http://schemas.openxmlformats.org/officeDocument/2006/relationships/slide" Target="/ppt/slides/slide6.xml" Id="R70bcfe0fa49540d2" /><Relationship Type="http://schemas.openxmlformats.org/officeDocument/2006/relationships/slide" Target="/ppt/slides/slide7.xml" Id="R00d60a6eab164d36" /><Relationship Type="http://schemas.openxmlformats.org/officeDocument/2006/relationships/slide" Target="/ppt/slides/slide8.xml" Id="R3b5a8c24ec7e4d81" /><Relationship Type="http://schemas.openxmlformats.org/officeDocument/2006/relationships/slide" Target="/ppt/slides/slide9.xml" Id="Rd6e42cb9765d4d3c" /><Relationship Type="http://schemas.openxmlformats.org/officeDocument/2006/relationships/slide" Target="/ppt/slides/slide10.xml" Id="Rbcd76b095e894b3e" /><Relationship Type="http://schemas.openxmlformats.org/officeDocument/2006/relationships/slide" Target="/ppt/slides/slide11.xml" Id="R861d02368b59463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Stir of Echoes: Hypnose, Spuk und Arbeiterklassen-Horror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Arbeiter-Vater erlangt durch Hypnose verstörende Visionen in diesem bodenständigen übernatürlichen Thriller.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1999
Regisseur: David Koepp
Land: Vereinigte Staaten
Genre: Horror, Mysterium, Thriller
Hauptbesetzung: Kevin Bacon, Kathryn Erbe, Illeana Douglas, Zachary David Cope
Laufzeit: 99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Wenn der Party-Trick schiefgeht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 Witzky (Kevin Bacon) ist ein Arbeiter in Chicago. Er hat einen festen Job, lebt mit seiner Frau Maggie (Kathryn Erbe) und ihrem kleinen Sohn Jake zusammen. Das Leben ist gewöhnlich. Dann besucht ihn seine Schwägerin Lisa (Illeana Douglas) und bietet an, ihn auf einer Party zu hypnotisieren. Tom stimmt zu, hauptsächlich um die Gäste zu unterhalten. Aber die Hypnose öffnet etwas, das er nicht schließen kann.
Seltsame Bilder beginnen in seine Wachstunden einzudringen. Das Haus fühlt sich anders an. Der Familienhund knurrt leere Ecken an. Etwas stimmt nicht, und Tom kann nicht aufhören zu graben.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Hypnose als Werkzeug, nicht als Magie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übernatürlichen Filme behandeln psychische Phänomene als mystische Gaben. Stir of Echoes geht einen anderen Weg. Die Hypnose wird als praktische psychologische Technik dargestellt. Sie ist ein Schlüssel, der eine Tür öffnet, von deren Existenz Tom nichts wusste. Der Film nimmt sich Zeit, den Prozess zu zeigen: das Zählen, die Suggestionen, das allmähliche Abgleiten.
Dies lässt die späteren Visionen weniger wie Fantasie und mehr wie ein Problem mit einer Ursache wirken. Der Horror wird zu einem Nebeneffekt eines realen Verfahrens, nicht zu einem Fluch aus dem Nichts.
Die Hypnose ist ein Schlüssel, der eine Tür öffnet, von deren Existenz Tom nichts wusste.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Arbeiterklasse-Horror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spielt nicht in einem heruntergekommenen Herrenhaus oder einem verlassenen Asyl. Er spielt in einem bescheidenen Haus in einer normalen Straße. Tom geht zur Arbeit, kommt nach Hause, streitet über Geld. Das Übernatürliche dringt in ein Leben ein, das bereits echten Druck hat. Diese Bodenständigkeit macht den Horror verstörender.
Der Geist ist nicht das Einzige, das diese Familie heimsucht. Es gibt Rechnungen, Verantwortlichkeiten und eine Ehe, die unter Belastung zusammenhalten muss. Der Film versteht, dass das gewöhnliche Leben bereits zerbrechlich ist. Einen Geist hinzuzufügen, zerbricht es nur schneller.
ℹ️Arbeiterklasse-Horror verankert das Übernatürliche in alltäglichen Kämpfen und lässt die Schrecken eher eindringlich als theatralisch wirken.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Kind, das Bescheid weiß</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junge Jake (Zachary David Cope) sieht Dinge, bevor es jemand anders tut. Dies ist ein bekanntes Horror-Motiv, aber der Film geht zurückhaltend damit um. Jake spricht keine kryptischen Warnungen aus. Er verhält sich einfach wie ein Kind, das etwas spürt, was Erwachsene nicht können. Sein Schweigen ist effektiver als jeder gruselige Dialog.
Der Film nutzt seine Perspektive, um anzudeuten, dass die Heimsuchung schon immer da war. Die Erwachsenen bemerken es nur zu spät.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Kevin Bacons zurückhaltende Darbietung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Kevin Bacon spielt Tom als einen Mann, der versucht, rational zu bleiben, während seine Welt zusammenbricht. Er schreit oder gerät nicht in jeder Szene in Panik. Stattdessen wird er stiller, wachsamer. Seine Augen arbeiten. Wenn er eine Wand oder eine Ecke anstarrt, starrt das Publikum mit ihm und wartet darauf, dass etwas erscheint.
Bacon lässt Tom wie eine echte Person wirken, die zufällig in einem Horrorfilm gefangen ist. Das lässt die Schrecken härter treffen.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Hypnoseszene ist wirklich beunruhigend, weil sie sich anfühlt wie ein echtes Partyspiel, das schiefgelaufen ist.
✅ Der Film vertraut darauf, dass das Publikum Hinweise verbindet, ohne schwere Erklärungen.
✅ Die häusliche Umgebung lässt das Übernatürliche eher eindringend als theatralisch wirken.
✅ Kevin Bacons Darbietung trägt das Zentrum, ohne zu übertreiben.
✅ Das Sounddesign nutzt Stille und kleine Geräusche, um Spannung aufzubauen.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passiert, wenn eine Person etwas sieht, das alle anderen sich weigern zu sehen? Toms Visionen sind nicht nur beängstigend. Sie fordern Handeln. Er kann sie nicht ignorieren, selbst wenn seine Frau ihn bittet aufzuhören.
Der Film fragt, ob es sich lohnt, manchen Wahrheiten nachzujagen, selbst wenn sie das Leben zerstören, das man aufgebaut hat. Er gibt keine einfache Antwort. Die Frage bleibt nach dem Abspann bestehen.
💡Eine bleibende Frage macht einen Horrorfilm unvergesslich. Stir of Echoes lässt einen noch lange nachdenken, nachdem der Bildschirm dunkel wird.</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Spuk, der bodenständig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Stir of Echoes erfindet den Horror nicht neu. Es setzt lediglich ein vertrautes Konzept mit Disziplin und Intelligenz um. Die Schrecken kommen von Charakter und Schauplatz, nicht von Jump Cuts. Der Film respektiert seine eigenen Regeln. Am Ende ist das Rätsel gelöst, aber die Unruhe bleibt. Das ist das Kennzeichen eines Horrorfilms, der seine Aufgabe versteht.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Stir of Echoes Wikipedia
Fakten TMDB</a:t>
            </a:r>
          </a:p>
        </p:txBody>
      </p:sp>
    </p:spTree>
  </p:cSld>
  <p:clrMapOvr>
    <a:masterClrMapping xmlns:a="http://schemas.openxmlformats.org/drawingml/2006/main"/>
  </p:clrMapOvr>
</p:sld>
</file>