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4340ac9d86a482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dbe3b6941d7454c"/>
    <p:sldId xmlns:r="http://schemas.openxmlformats.org/officeDocument/2006/relationships" id="257" r:id="Rea949e82df464d6c"/>
    <p:sldId xmlns:r="http://schemas.openxmlformats.org/officeDocument/2006/relationships" id="258" r:id="R4db116977e86434f"/>
    <p:sldId xmlns:r="http://schemas.openxmlformats.org/officeDocument/2006/relationships" id="259" r:id="R6645fe15fa274bb0"/>
    <p:sldId xmlns:r="http://schemas.openxmlformats.org/officeDocument/2006/relationships" id="260" r:id="Rf7273692ca12447c"/>
    <p:sldId xmlns:r="http://schemas.openxmlformats.org/officeDocument/2006/relationships" id="261" r:id="R7e550522cd3046a8"/>
    <p:sldId xmlns:r="http://schemas.openxmlformats.org/officeDocument/2006/relationships" id="262" r:id="R31d50dbf231c4fc9"/>
    <p:sldId xmlns:r="http://schemas.openxmlformats.org/officeDocument/2006/relationships" id="263" r:id="Rb7e3dafb8bc84966"/>
    <p:sldId xmlns:r="http://schemas.openxmlformats.org/officeDocument/2006/relationships" id="264" r:id="R826f79394e314f17"/>
    <p:sldId xmlns:r="http://schemas.openxmlformats.org/officeDocument/2006/relationships" id="265" r:id="R6f252b33803845f0"/>
    <p:sldId xmlns:r="http://schemas.openxmlformats.org/officeDocument/2006/relationships" id="266" r:id="Rb089a39f9dd9434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dbe3b6941d7454c" /><Relationship Type="http://schemas.openxmlformats.org/officeDocument/2006/relationships/slide" Target="/ppt/slides/slide2.xml" Id="Rea949e82df464d6c" /><Relationship Type="http://schemas.openxmlformats.org/officeDocument/2006/relationships/slide" Target="/ppt/slides/slide3.xml" Id="R4db116977e86434f" /><Relationship Type="http://schemas.openxmlformats.org/officeDocument/2006/relationships/slide" Target="/ppt/slides/slide4.xml" Id="R6645fe15fa274bb0" /><Relationship Type="http://schemas.openxmlformats.org/officeDocument/2006/relationships/slide" Target="/ppt/slides/slide5.xml" Id="Rf7273692ca12447c" /><Relationship Type="http://schemas.openxmlformats.org/officeDocument/2006/relationships/slide" Target="/ppt/slides/slide6.xml" Id="R7e550522cd3046a8" /><Relationship Type="http://schemas.openxmlformats.org/officeDocument/2006/relationships/slide" Target="/ppt/slides/slide7.xml" Id="R31d50dbf231c4fc9" /><Relationship Type="http://schemas.openxmlformats.org/officeDocument/2006/relationships/slide" Target="/ppt/slides/slide8.xml" Id="Rb7e3dafb8bc84966" /><Relationship Type="http://schemas.openxmlformats.org/officeDocument/2006/relationships/slide" Target="/ppt/slides/slide9.xml" Id="R826f79394e314f17" /><Relationship Type="http://schemas.openxmlformats.org/officeDocument/2006/relationships/slide" Target="/ppt/slides/slide10.xml" Id="R6f252b33803845f0" /><Relationship Type="http://schemas.openxmlformats.org/officeDocument/2006/relationships/slide" Target="/ppt/slides/slide11.xml" Id="Rb089a39f9dd9434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Stir of Echoes: Hypnosis, Hauntings, and Working-Class Horror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working-class father's hypnosis unlocks disturbing visions in this grounded supernatural thriller.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1999
Director: David Koepp
Country: United States
Genre: Horror, Mystery, Thriller
Main cast: Kevin Bacon, Kathryn Erbe, Illeana Douglas, Zachary David Cope
Runtime: 99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When the Party Trick Goes Wrong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 Witzky (Kevin Bacon) is a blue-collar guy in Chicago. He works a steady job, lives with his wife Maggie (Kathryn Erbe) and their young son Jake. Life is ordinary. Then his sister-in-law Lisa (Illeana Douglas) visits and offers to hypnotize him at a party. Tom agrees, mostly to entertain the guests. But the hypnosis opens something he cannot close.
Strange images start bleeding into his waking hours. The house feels different. The family dog growls at empty corners. Something is wrong, and Tom cannot stop digging.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Hypnosis as a Tool, Not Magic</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supernatural films treat psychic phenomena as mystical gifts. Stir of Echoes takes a different route. The hypnosis is presented as a practical psychological technique. It is a key that unlocks a door Tom did not know existed. The film spends time showing the process: the counting, the suggestions, the gradual drift.
This makes the later visions feel less like fantasy and more like a problem with a cause. The horror becomes a side effect of a real procedure, not a curse from nowhere.
The hypnosis is a key that unlocks a door Tom did not know existed.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Working-Class Horror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does not take place in a creaky mansion or an abandoned asylum. It happens in a modest house on a normal street. Tom goes to his job, comes home, argues about money. The supernatural intrudes on a life that already has real pressures. This grounding makes the horror more unsettling.
The ghost is not the only thing haunting this family. There are bills, responsibilities, and a marriage that must hold together under strain. The film understands that ordinary life is already fragile. Adding a ghost just breaks it faster.
ℹ️Working-class horror grounds the supernatural in everyday struggles, making the scares feel invasive rather than theatrical.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Child Who Knows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Young Jake (Zachary David Cope) sees things before anyone else does. This is a familiar horror trope, but the film handles it with restraint. Jake does not speak in cryptic warnings. He simply behaves like a child who senses something adults cannot. His silence is more effective than any spooky dialogue.
The film uses his perspective to suggest that the haunting has been there all along. The adults are just late to notice.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Kevin Bacon's Restrained Performance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Kevin Bacon plays Tom as a man trying to stay rational while his world falls apart. He does not scream or panic in every scene. Instead, he grows quieter, more watchful. His eyes do the work. When he stares at a wall or a corner, the audience stares with him, waiting for something to appear.
Bacon makes Tom feel like a real person who happens to be trapped in a horror movie. That makes the scares land harder.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hypnosis scene is genuinely unsettling because it feels like a real party game gone wrong.
✅ The film trusts the audience to connect clues without heavy exposition.
✅ The domestic setting makes the supernatural feel invasive rather than theatrical.
✅ Kevin Bacon's performance holds the center without overacting.
✅ The sound design uses silence and small noises to build tension.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a person sees something everyone else refuses to see? Tom's visions are not just frightening. They demand action. He cannot ignore them, even when his wife asks him to stop.
The film asks whether some truths are worth chasing even when they destroy the life you built. It does not give an easy answer. The question lingers after the credits roll.
💡A lingering question makes a horror film unforgettable. Stir of Echoes leaves you thinking long after the screen goes dark.</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Haunting That Stays Grounded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does not reinvent horror. It simply executes a familiar premise with discipline and intelligence. The scares come from character and setting, not from jump cuts. The film respects its own rules. By the end, the mystery is solved, but the unease remains. That is the mark of a horror film that understands its job.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Wikipedia
Facts TMDB</a:t>
            </a:r>
          </a:p>
        </p:txBody>
      </p:sp>
    </p:spTree>
  </p:cSld>
  <p:clrMapOvr>
    <a:masterClrMapping xmlns:a="http://schemas.openxmlformats.org/drawingml/2006/main"/>
  </p:clrMapOvr>
</p:sld>
</file>