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1878ee50b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4894781a127a471d"/>
    <p:sldId xmlns:r="http://schemas.openxmlformats.org/officeDocument/2006/relationships" id="257" r:id="R0330433465e04de3"/>
    <p:sldId xmlns:r="http://schemas.openxmlformats.org/officeDocument/2006/relationships" id="258" r:id="R4afccfcbfc8847de"/>
    <p:sldId xmlns:r="http://schemas.openxmlformats.org/officeDocument/2006/relationships" id="259" r:id="Rd88524727a104cd7"/>
    <p:sldId xmlns:r="http://schemas.openxmlformats.org/officeDocument/2006/relationships" id="260" r:id="R03f922c560c54427"/>
    <p:sldId xmlns:r="http://schemas.openxmlformats.org/officeDocument/2006/relationships" id="261" r:id="R03d6f6ac7b7e4f20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4894781a127a471d" /><Relationship Type="http://schemas.openxmlformats.org/officeDocument/2006/relationships/slide" Target="/ppt/slides/slide2.xml" Id="R0330433465e04de3" /><Relationship Type="http://schemas.openxmlformats.org/officeDocument/2006/relationships/slide" Target="/ppt/slides/slide3.xml" Id="R4afccfcbfc8847de" /><Relationship Type="http://schemas.openxmlformats.org/officeDocument/2006/relationships/slide" Target="/ppt/slides/slide4.xml" Id="Rd88524727a104cd7" /><Relationship Type="http://schemas.openxmlformats.org/officeDocument/2006/relationships/slide" Target="/ppt/slides/slide5.xml" Id="R03f922c560c54427" /><Relationship Type="http://schemas.openxmlformats.org/officeDocument/2006/relationships/slide" Target="/ppt/slides/slide6.xml" Id="R03d6f6ac7b7e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Sub-Scale Judder Testing: Correlating a Bench Machine with the Vehicle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methodology for classifying clutch facing judder sensitivity on a sub-scale bench test instead of a full vehicle, with preliminary results showing good correlation to the car.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⏱️ The problem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Today the judder test is performed in a car that is known to be sensitive to judder. The test itself is valid, but it is expensive in time: a complete clutch set — disc, clutch cover and flywheel — has to be assembled for every single test.In a material development programme where dozens of formulations are screened, that assembly time dominates the schedule.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🔬 The approach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This work develops a methodology to classify facing sensitivity to judder on a sub-scale bench test rather than in the vehicle. The goal is explicitly twofold: cut the time each test takes, and speed up friction material development as a whole by allowing more candidates to be screened.Sub-scale means the test article is smaller than a production facing, which is what removes the full clutch-set assembly from the loop. The open question is whether a smaller sample, tested on a bench, still ranks materials the same way a car does.ℹ️Correlation — not the raw numbers — is what determines whether a bench test can genuinely replace vehicle time.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What came out of it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preliminary results are described as very promising, because of a good correlation between the sub-scale tests and the vehicle. Correlation is the load-bearing word here — a bench test that produces numbers is easy, while a bench test that produces the same ranking as the car is the thing that actually replaces vehicle time.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Why it matters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Screening on a sub-scale machine changes the economics of judder work. Candidates that would never have justified a vehicle test can be evaluated, and the vehicle is reserved for confirming the shortlist rather than discovering it.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Full publication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Haertel Jr., W. — Judder based on Sub Scale Test Machine Concerning Facing. SAE Technical Papers, April 2013.Read the full publication on ResearchGate</a:t>
            </a:r>
          </a:p>
        </p:txBody>
      </p:sp>
    </p:spTree>
  </p:cSld>
  <p:clrMapOvr>
    <a:masterClrMapping xmlns:a="http://schemas.openxmlformats.org/drawingml/2006/main"/>
  </p:clrMapOvr>
</p:sld>
</file>