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25a7e48363441ad"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f0d9c4bc84fd43e2"/>
    <p:sldId xmlns:r="http://schemas.openxmlformats.org/officeDocument/2006/relationships" id="257" r:id="R7aefc9f1a74b450a"/>
    <p:sldId xmlns:r="http://schemas.openxmlformats.org/officeDocument/2006/relationships" id="258" r:id="Rc2b057c94e084995"/>
    <p:sldId xmlns:r="http://schemas.openxmlformats.org/officeDocument/2006/relationships" id="259" r:id="Ree788a442aac4656"/>
    <p:sldId xmlns:r="http://schemas.openxmlformats.org/officeDocument/2006/relationships" id="260" r:id="R3959c12428934838"/>
    <p:sldId xmlns:r="http://schemas.openxmlformats.org/officeDocument/2006/relationships" id="261" r:id="Re24db2d2bac84033"/>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f0d9c4bc84fd43e2" /><Relationship Type="http://schemas.openxmlformats.org/officeDocument/2006/relationships/slide" Target="/ppt/slides/slide2.xml" Id="R7aefc9f1a74b450a" /><Relationship Type="http://schemas.openxmlformats.org/officeDocument/2006/relationships/slide" Target="/ppt/slides/slide3.xml" Id="Rc2b057c94e084995" /><Relationship Type="http://schemas.openxmlformats.org/officeDocument/2006/relationships/slide" Target="/ppt/slides/slide4.xml" Id="Ree788a442aac4656" /><Relationship Type="http://schemas.openxmlformats.org/officeDocument/2006/relationships/slide" Target="/ppt/slides/slide5.xml" Id="R3959c12428934838" /><Relationship Type="http://schemas.openxmlformats.org/officeDocument/2006/relationships/slide" Target="/ppt/slides/slide6.xml" Id="Re24db2d2bac84033"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Sub-Scale-Judder-Tests: Korrelation einer Prüfmaschine mit dem Fahrzeug</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Methodik zur Klassifizierung der Judder-Empfindlichkeit von Kupplungsbelägen auf einem Sub-Scale-Prüfstand anstelle eines Gesamtfahrzeugs, mit vorläufigen Ergebnissen, die eine gute Korrelation zum Auto zeigen.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Heute wird der Rupftest in einem Fahrzeug durchgeführt, das bekanntermaßen empfindlich auf Rupfen reagiert. Der Test selbst ist gültig, aber zeitaufwendig: Für jeden einzelnen Test muss ein kompletter Kupplungssatz – Scheibe, Kupplungsdeckel und Schwungrad – montiert werden.In einem Materialentwicklungsprogramm, in dem Dutzende Formulierungen gescreent werden, dominiert diese Montagezeit den Zeitplan.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Arbeit entwickelt eine Methodik zur Klassifizierung der Empfindlichkeit von Belägen gegenüber Rupfen auf einem verkleinerten Prüfstandstest statt im Fahrzeug. Das Ziel ist ausdrücklich zweifach: die Zeit jedes Tests zu verkürzen und die Entwicklung von Reibmaterial insgesamt zu beschleunigen, indem mehr Kandidaten gescreent werden können.Verkleinert bedeutet, dass der Prüfkörper kleiner als ein Serienbelag ist, wodurch die Montage des kompletten Kupplungssatzes entfällt. Die offene Frage ist, ob eine kleinere Probe, die auf einem Prüfstand getestet wird, Materialien immer noch genauso einordnet wie ein Fahrzeug.ℹ️Die Korrelation – nicht die rohen Zahlen – bestimmt, ob ein Prüfstandstest die Fahrzeugzeit tatsächlich ersetzen kann.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vorläufigen Ergebnisse werden als sehr vielversprechend beschrieben, aufgrund einer guten Korrelation zwischen den verkleinerten Tests und dem Fahrzeug. Korrelation ist hier das entscheidende Wort – ein Prüfstandstest, der Zahlen liefert, ist einfach, während ein Prüfstandstest, der die gleiche Rangfolge wie das Fahrzeug liefert, das ist, was die Fahrzeugzeit tatsächlich ersetzt.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Screening auf einer verkleinerten Maschine verändert die Wirtschaftlichkeit der Rupfarbeit. Kandidaten, die niemals einen Fahrzeugtest gerechtfertigt hätten, können bewertet werden, und das Fahrzeug bleibt der Bestätigung der Auswahlliste vorbehalten, anstatt sie zu entdecken.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Haertel Jr., W. — Judder based on Sub Scale Test Machine Concerning Facing. SAE Technical Papers, April 2013.Die vollständige Veröffentlichung auf ResearchGate lesen</a:t>
            </a:r>
          </a:p>
        </p:txBody>
      </p:sp>
    </p:spTree>
  </p:cSld>
  <p:clrMapOvr>
    <a:masterClrMapping xmlns:a="http://schemas.openxmlformats.org/drawingml/2006/main"/>
  </p:clrMapOvr>
</p:sld>
</file>