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65e890c195374f8e"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7826cf27c86441e3"/>
    <p:sldId xmlns:r="http://schemas.openxmlformats.org/officeDocument/2006/relationships" id="257" r:id="R972c646eef6947b6"/>
    <p:sldId xmlns:r="http://schemas.openxmlformats.org/officeDocument/2006/relationships" id="258" r:id="R072beeca43df4958"/>
    <p:sldId xmlns:r="http://schemas.openxmlformats.org/officeDocument/2006/relationships" id="259" r:id="R19f0b0ce1e5e45cf"/>
    <p:sldId xmlns:r="http://schemas.openxmlformats.org/officeDocument/2006/relationships" id="260" r:id="R7c896fb500df421b"/>
    <p:sldId xmlns:r="http://schemas.openxmlformats.org/officeDocument/2006/relationships" id="261" r:id="Rd229527cb3b5438d"/>
    <p:sldId xmlns:r="http://schemas.openxmlformats.org/officeDocument/2006/relationships" id="262" r:id="Rd2df1109b3b74967"/>
    <p:sldId xmlns:r="http://schemas.openxmlformats.org/officeDocument/2006/relationships" id="263" r:id="Rfde6c629f9d84dd1"/>
    <p:sldId xmlns:r="http://schemas.openxmlformats.org/officeDocument/2006/relationships" id="264" r:id="R39533fb6d5e44584"/>
    <p:sldId xmlns:r="http://schemas.openxmlformats.org/officeDocument/2006/relationships" id="265" r:id="Rf315bbb153f74c24"/>
    <p:sldId xmlns:r="http://schemas.openxmlformats.org/officeDocument/2006/relationships" id="266" r:id="Ra004a7433c46431b"/>
    <p:sldId xmlns:r="http://schemas.openxmlformats.org/officeDocument/2006/relationships" id="267" r:id="R6b0a605cb1ed4c23"/>
    <p:sldId xmlns:r="http://schemas.openxmlformats.org/officeDocument/2006/relationships" id="268" r:id="R24b78de2ec8a466d"/>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7826cf27c86441e3" /><Relationship Type="http://schemas.openxmlformats.org/officeDocument/2006/relationships/slide" Target="/ppt/slides/slide2.xml" Id="R972c646eef6947b6" /><Relationship Type="http://schemas.openxmlformats.org/officeDocument/2006/relationships/slide" Target="/ppt/slides/slide3.xml" Id="R072beeca43df4958" /><Relationship Type="http://schemas.openxmlformats.org/officeDocument/2006/relationships/slide" Target="/ppt/slides/slide4.xml" Id="R19f0b0ce1e5e45cf" /><Relationship Type="http://schemas.openxmlformats.org/officeDocument/2006/relationships/slide" Target="/ppt/slides/slide5.xml" Id="R7c896fb500df421b" /><Relationship Type="http://schemas.openxmlformats.org/officeDocument/2006/relationships/slide" Target="/ppt/slides/slide6.xml" Id="Rd229527cb3b5438d" /><Relationship Type="http://schemas.openxmlformats.org/officeDocument/2006/relationships/slide" Target="/ppt/slides/slide7.xml" Id="Rd2df1109b3b74967" /><Relationship Type="http://schemas.openxmlformats.org/officeDocument/2006/relationships/slide" Target="/ppt/slides/slide8.xml" Id="Rfde6c629f9d84dd1" /><Relationship Type="http://schemas.openxmlformats.org/officeDocument/2006/relationships/slide" Target="/ppt/slides/slide9.xml" Id="R39533fb6d5e44584" /><Relationship Type="http://schemas.openxmlformats.org/officeDocument/2006/relationships/slide" Target="/ppt/slides/slide10.xml" Id="Rf315bbb153f74c24" /><Relationship Type="http://schemas.openxmlformats.org/officeDocument/2006/relationships/slide" Target="/ppt/slides/slide11.xml" Id="Ra004a7433c46431b" /><Relationship Type="http://schemas.openxmlformats.org/officeDocument/2006/relationships/slide" Target="/ppt/slides/slide12.xml" Id="R6b0a605cb1ed4c23" /><Relationship Type="http://schemas.openxmlformats.org/officeDocument/2006/relationships/slide" Target="/ppt/slides/slide13.xml" Id="R24b78de2ec8a466d"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Sun Ra: Der Mann, der die Musik des Saturn spielte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Wie Sun Ra eine Jazz-Bigband in eine kosmische Philosophie verwandelte und warum sein bestes Werk immer noch wie nichts anderes klingt.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 Avantgarde-Jazz, kosmischer Jazz, freie Improvisation
  Aktive Jahre: 1930er–1993
  Herkunft: Birmingham, Alabama, USA
  Schlüsselepoche: 1965–1975
  Label: El Saturn, Impulse!, ESP-Disk
  Kernbesetzung: Sun Ra (Klavier, Synthesizer), Marshall Allen (Saxophon), John Gilmore (Saxophon)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Idee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Sun Ra war ein Bandleader, der die Jazztradition als Rohmaterial für eine persönliche Mythologie behandelte. Seine Arkestra verband die Disziplin einer Big Band der Swing-Ära mit kollektiver Improvisation, elektronischen Texturen und einer Bühnenshow, die Musik als Ritual inszenierte. Die Ergebnisse reichen von erhaben bis undurchdringlich – oft im selben Lied.</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Geboren 1914 als Herman Poole Blount, begann Ra in den 1930er Jahren professionell zu spielen. In den 1950er Jahren nahm er seine kosmische Persona an und gründete die Arkestra in Chicago. Die Gruppe zog in den 1960er Jahren nach New York und in den 1970er Jahren nach Philadelphia. Ra leitete die Arkestra bis zu seinem Tod 1993. Die Band tritt noch heute unter der Leitung von Marshall Allen auf.
  ℹ️Wichtige Tatsache: Sun Ras richtiger Name war Herman Poole Blount. Er behauptete, er sei auf Saturn geboren und zur Erde geschickt worden, um eine Friedensmission durch Musik zu erfüllen.</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Gegenargumente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Katalog ist riesig und uneinheitlich. Manchen Aufnahmen hören sich wie Probenbänder mit kosmischem Geplapper an. Die Philosophie kann die Musik überlagern. Für Hörer, die Struktur suchen, können Ras freie Passagen wie zielloses Herumspielen wirken. Die selbstveröffentlichten Platten haben oft eine miserable Tonqualität.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Paradoxon: Kontrolliertes Chaos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Ras Musik ist sowohl streng arrangiert als auch wild frei. Die Arkestra konnte einen Moment wie Ellington swingen und im nächsten in kollektives Getöse zerfallen. Der Widerspruch ist beabsichtigt: Ra behandelte Chaos als kompositorisches Werkzeug, nicht als Kontrollverlust. Die besten Platten halten beide Extreme in Spannung.
„Ich behandle Chaos als kompositorisches Werkzeug, nicht als Kontrollverlust.“ — Sun Ra (sinngemäß)</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Der Klang: Klavier als Anker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Ras Klavierspiel ist die Konstante über die Jahrzehnte. Er konnte Stride, Bebop oder abstrakte Cluster spielen. Seine Synthesizer-Arbeit, besonders auf Platten der 1970er Jahre wie Lanquidity, fügte Drones und elektronische Farben hinzu, gegen die die akustische Band dann spielte. Das Klavier hält die Mitte, während alles andere kreist.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Arkestra als Instrument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Arkestra funktionierte wie ein einziger Organismus. Die Saxophonisten Marshall Allen und John Gilmore konnten unisono mit militärischer Präzision spielen und dann in individuelle Umlaufbahnen ausscheren. Die Percussion-Sektion umfasste oft mehrere Schlagzeuger und Tänzer. Ra dirigierte mit Gesten, nicht mit Notenblättern.
  💡Probieren Sie dies aus: Hören Sie, wie die Saxophone zu einem engen Unisono verschmelzen und dann plötzlich in freie Improvisation auseinanderdriften. Das ist die Signatur der Arkestra.</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sie wichtig sind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Sun Ra bewies, dass Jazz ein Vehikel für Philosophie sein kann, ohne seine Wurzeln in der Tanzmusik zu verlieren. Seine besten Platten – The Heliocentric Worlds, Space Is the Place, Lanquidity – bleiben radikal, weil sie sich nie zwischen Unterhaltung und Transzendenz entscheiden. Die fortgesetzte Existenz der Arkestra beweist, dass die Musik nie nur ein Kult war.</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Ra behauptete, auf dem Saturn geboren und zur Erde geschickt worden zu sein, um eine Mission des Friedens durch Musik zu erfüllen.
  ✅ Der Name der Arkestra änderte sich ständig; frühe Namen waren das Space Trio und die Solar Arkestra.
  ✅ Ra betrieb sein eigenes Label, El Saturn, und presste Platten in kleinen Auflagen, die heute Sammlerstücke sind.</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Abschließende Anmerkung: Die Übertragung geht weiter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Sun Ras Musik funktioniert am besten, wenn man aufhört, die Mythologie zu entschlüsseln, und die Hörner einfach auf sich wirken lässt. Die Arkestra ist immer noch auf Tour. Das Raumschiff ist nie gelandet.</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Essentielle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Rocket Number Nine Take Off for the Planet Venus (1967)
Der Titeltrack zeigt die Arkestra in ihrer theatralischsten Form: eine singbare Melodie, singende Vocals und ein plötzlicher Ausbruch freier Improvisation. Es ist der zugänglichste Einstiegspunkt.
Hören: Spotify · Apple Music · YouTube
Space Is the Place (1973)
Das Thema aus Ras Film. Die Basslinie ist hypnotisch, die Hörner spielen im Call-and-Response, und das Arrangement baut sich von spärlich zu dicht auf. Es ist eine Mission Statement in Klang.
Hören: Spotify · Apple Music · YouTube
Lanquidity (1978)
Ein seltener Moment der Sanftheit. Die Platte neigt zu Funk und E-Piano, wobei Ras Synthesizer eine traumhafte Kulisse bildet. Es ist das zugänglichste Album im Katalog.
Anhören: Spotify · Apple Music · YouTube
The Heliocentric World…</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 &amp;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Quellen
Sun Ra Wikipedia
Diskografie MusicBrainz
Verwandte Artikel
  Magma: The Rhythm That Built a Language - Eine weitere Band, die ihre eigene Mythologie und Sprache rund um die Musik aufbaute, mit einer ähnlich treuen Fangemeinde.
  Voivod: The Sci-Fi Thrash Band That Played by Its Own Rules - Wie Sun Ra nutzte Voivod Science-Fiction-Themen, um einen einzigartigen, außerweltlichen Sound im Metal zu schaffen.</a:t>
            </a:r>
          </a:p>
        </p:txBody>
      </p:sp>
    </p:spTree>
  </p:cSld>
  <p:clrMapOvr>
    <a:masterClrMapping xmlns:a="http://schemas.openxmlformats.org/drawingml/2006/main"/>
  </p:clrMapOvr>
</p:sld>
</file>