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2e125495893c410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4906a518f2224a27"/>
    <p:sldId xmlns:r="http://schemas.openxmlformats.org/officeDocument/2006/relationships" id="257" r:id="R4c14dd1adb274215"/>
    <p:sldId xmlns:r="http://schemas.openxmlformats.org/officeDocument/2006/relationships" id="258" r:id="R4c4b8f1e02d74fa4"/>
    <p:sldId xmlns:r="http://schemas.openxmlformats.org/officeDocument/2006/relationships" id="259" r:id="R53e7d47981bd436c"/>
    <p:sldId xmlns:r="http://schemas.openxmlformats.org/officeDocument/2006/relationships" id="260" r:id="Rd50fea5f6626493f"/>
    <p:sldId xmlns:r="http://schemas.openxmlformats.org/officeDocument/2006/relationships" id="261" r:id="R77c7f919e54b4bcb"/>
    <p:sldId xmlns:r="http://schemas.openxmlformats.org/officeDocument/2006/relationships" id="262" r:id="R34b29250c9ca41f6"/>
    <p:sldId xmlns:r="http://schemas.openxmlformats.org/officeDocument/2006/relationships" id="263" r:id="R0fd9d08ec2784789"/>
    <p:sldId xmlns:r="http://schemas.openxmlformats.org/officeDocument/2006/relationships" id="264" r:id="R6060e7b2f88d48e3"/>
    <p:sldId xmlns:r="http://schemas.openxmlformats.org/officeDocument/2006/relationships" id="265" r:id="R98441c4c06fa4772"/>
    <p:sldId xmlns:r="http://schemas.openxmlformats.org/officeDocument/2006/relationships" id="266" r:id="R020087f727474af0"/>
    <p:sldId xmlns:r="http://schemas.openxmlformats.org/officeDocument/2006/relationships" id="267" r:id="R16417978c288496f"/>
    <p:sldId xmlns:r="http://schemas.openxmlformats.org/officeDocument/2006/relationships" id="268" r:id="Rba066d22539b4250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4906a518f2224a27" /><Relationship Type="http://schemas.openxmlformats.org/officeDocument/2006/relationships/slide" Target="/ppt/slides/slide2.xml" Id="R4c14dd1adb274215" /><Relationship Type="http://schemas.openxmlformats.org/officeDocument/2006/relationships/slide" Target="/ppt/slides/slide3.xml" Id="R4c4b8f1e02d74fa4" /><Relationship Type="http://schemas.openxmlformats.org/officeDocument/2006/relationships/slide" Target="/ppt/slides/slide4.xml" Id="R53e7d47981bd436c" /><Relationship Type="http://schemas.openxmlformats.org/officeDocument/2006/relationships/slide" Target="/ppt/slides/slide5.xml" Id="Rd50fea5f6626493f" /><Relationship Type="http://schemas.openxmlformats.org/officeDocument/2006/relationships/slide" Target="/ppt/slides/slide6.xml" Id="R77c7f919e54b4bcb" /><Relationship Type="http://schemas.openxmlformats.org/officeDocument/2006/relationships/slide" Target="/ppt/slides/slide7.xml" Id="R34b29250c9ca41f6" /><Relationship Type="http://schemas.openxmlformats.org/officeDocument/2006/relationships/slide" Target="/ppt/slides/slide8.xml" Id="R0fd9d08ec2784789" /><Relationship Type="http://schemas.openxmlformats.org/officeDocument/2006/relationships/slide" Target="/ppt/slides/slide9.xml" Id="R6060e7b2f88d48e3" /><Relationship Type="http://schemas.openxmlformats.org/officeDocument/2006/relationships/slide" Target="/ppt/slides/slide10.xml" Id="R98441c4c06fa4772" /><Relationship Type="http://schemas.openxmlformats.org/officeDocument/2006/relationships/slide" Target="/ppt/slides/slide11.xml" Id="R020087f727474af0" /><Relationship Type="http://schemas.openxmlformats.org/officeDocument/2006/relationships/slide" Target="/ppt/slides/slide12.xml" Id="R16417978c288496f" /><Relationship Type="http://schemas.openxmlformats.org/officeDocument/2006/relationships/slide" Target="/ppt/slides/slide13.xml" Id="Rba066d22539b4250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Sun Ra: O Homem Que Tocou a Música de Saturno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Como Sun Ra transformou uma big band de jazz em uma filosofia cósmica e por que seu melhor trabalho ainda soa como nada mais.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Em Resumo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Estilo: Jazz de vanguarda, jazz cósmico, improvisação livre
  Anos ativo: 1930–1993
  Origem: Birmingham, Alabama, EUA
  Era chave: 1965–1975
  Gravadora: El Saturn, Impulse!, ESP-Disk
  Formação principal: Sun Ra (piano, sintetizador), Marshall Allen (saxofone), John Gilmore (saxofone)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🎺 A Proposta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Sun Ra foi um líder de banda que tratou a tradição do jazz como matéria-prima para uma mitologia pessoal. Sua Arkestra combinava a disciplina das big bands da era do swing com improvisação coletiva, texturas eletrônicas e um show que tratava a música como um ritual. Os resultados variam do sublime ao impenetrável, muitas vezes na mesma música.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📜 História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Nascido Herman Poole Blount em 1914, Ra começou a tocar profissionalmente nos anos 1930. Na década de 1950, ele já havia adotado sua persona cósmica e formado a Arkestra em Chicago. O grupo mudou-se para Nova York nos anos 1960 e depois para a Filadélfia nos anos 1970. Ra continuou liderando a Arkestra até sua morte em 1993. A banda ainda se apresenta sob a direção de Marshall Allen.
  ℹ️Fato chave: O nome real de Sun Ra era Herman Poole Blount. Ele alegava ter nascido em Saturno e enviado à Terra em uma missão de paz através da música.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O Caso Contra Eles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catálogo é enorme e desigual. Alguns discos soam como gravações de ensaio com conversas cósmicas. A filosofia pode sobrecarregar a música. Para ouvintes que buscam estrutura, as passagens de forma livre de Ra podem parecer divagações sem rumo. Os discos autopublicados frequentemente têm uma qualidade de som terrível.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🌀 O Paradoxo: Caos Controlado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música de Ra é ao mesmo tempo rigorosamente arranjada e selvagemente livre. A Arkestra podia balançar como Ellington em um momento e se dissolver em um tumulto coletivo no seguinte. A contradição é deliberada: Ra tratava o caos como uma ferramenta composicional, não como uma falha de controle. Os melhores discos mantêm ambos os extremos em tensão.
"Eu trato o caos como uma ferramenta composicional, não como uma falha de controle." — Sun Ra (paráfrase)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🎹 O Som: Piano como Âncora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piano de Ra é a constante ao longo das décadas. Ele podia tocar stride, bebop ou aglomerados abstratos. Seu trabalho com sintetizadores, especialmente em discos dos anos 1970 como Lanquidity, adicionava drones e cores eletrônicas contra os quais a banda acústica então tocava. O piano segura o centro enquanto tudo o mais orbita.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🎷 A Arkestra como Instrumento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Arkestra funcionava como um único organismo. Os saxofonistas Marshall Allen e John Gilmore tocavam linhas em uníssono com precisão militar, para depois se separarem em órbitas individuais. A seção de percussão frequentemente incluía vários bateristas e dançarinos. Ra conduzia com gestos, não com partituras.
  💡Experimente isto: Ouça como os saxofones se encaixam num uníssono perfeito e depois divergem repentinamente para uma improvisação livre. Essa é a marca registrada da Arkestra.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🌟 Por Que São Importantes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Sun Ra provou que o jazz podia ser um veículo para a filosofia sem perder suas raízes na música dançante. Seus melhores discos — The Heliocentric Worlds, Space Is the Place, Lanquidity — continuam radicais porque nunca escolhem entre entretenimento e transcendência. A existência contínua da Arkestra prova que a música nunca foi apenas um culto.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Curiosidades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Ra afirmava ter nascido em Saturno e ter sido enviado à Terra numa missão de paz através da música.
  ✅ O nome da Arkestra mudava constantemente; nomes antigos incluíam Space Trio e Solar Arkestra.
  ✅ Ra geria o seu próprio selo, El Saturn, pressionando discos em pequenos lotes que hoje são itens de colecionador.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🚀 Nota Final: A Transmissão Continua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música de Sun Ra funciona melhor quando deixamos de tentar decifrar a mitologia e apenas deixamos os metais tocarem. A Arkestra ainda está em turnê. A nave espacial nunca aterrou.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🎶 Faixas Essenciais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Rocket Number Nine Take Off for the Planet Venus (1967)
A faixa-título mostra a Arkestra no seu momento mais teatral: uma melodia cantável, vocais em uníssono e uma explosão repentina de improvisação livre. É o ponto de entrada mais acessível.
Ouça: Spotify · Apple Music · YouTube
Space Is the Place (1973)
O tema do filme de Ra. A linha de baixo é hipnótica, os metais tocam em chamada e resposta, e o arranjo evolui do esparso para o denso. É uma declaração de intenções em som.
Ouça: Spotify · Apple Music · YouTube
Lanquidity (1978)
Um momento raro de suavidade. O disco inclina-se para o funk e o piano elétrico, com o sintetizador de Ra a fornecer um fundo onírico. É o álbum mais acolhedor do catálogo.
Ouça: Spotify · Apple Music · YouTube
The Heliocentric Worlds of Sun Ra, Volume 1 (1965)…</a:t>
            </a:r>
          </a:p>
        </p:txBody>
      </p:sp>
    </p:spTree>
  </p:cSld>
  <p:clrMapOvr>
    <a:masterClrMapping xmlns:a="http://schemas.openxmlformats.org/drawingml/2006/main"/>
  </p:clrMapOvr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 e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Fontes
Sun Ra Wikipedia
Discografia MusicBrainz
Artigos Relacionados
  Magma: The Rhythm That Built a Language - Outra banda que construiu sua própria mitologia e linguagem em torno da música, com uma base de fãs igualmente dedicada.
  Voivod: The Sci-Fi Thrash Band That Played by Its Own Rules - Assim como Sun Ra, o Voivod usou temas de ficção científica para criar um som único e extraterrestre no metal.</a:t>
            </a:r>
          </a:p>
        </p:txBody>
      </p:sp>
    </p:spTree>
  </p:cSld>
  <p:clrMapOvr>
    <a:masterClrMapping xmlns:a="http://schemas.openxmlformats.org/drawingml/2006/main"/>
  </p:clrMapOvr>
</p:sld>
</file>