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0a04e72f8d9242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c69a64ff7d064683"/>
    <p:sldId xmlns:r="http://schemas.openxmlformats.org/officeDocument/2006/relationships" id="257" r:id="Rc501c93d4b894ec7"/>
    <p:sldId xmlns:r="http://schemas.openxmlformats.org/officeDocument/2006/relationships" id="258" r:id="R6a50e24e48074ea5"/>
    <p:sldId xmlns:r="http://schemas.openxmlformats.org/officeDocument/2006/relationships" id="259" r:id="Re3ff721557344bc1"/>
    <p:sldId xmlns:r="http://schemas.openxmlformats.org/officeDocument/2006/relationships" id="260" r:id="Ra712ae051b8a41c5"/>
    <p:sldId xmlns:r="http://schemas.openxmlformats.org/officeDocument/2006/relationships" id="261" r:id="Reaaeda4136cc4071"/>
    <p:sldId xmlns:r="http://schemas.openxmlformats.org/officeDocument/2006/relationships" id="262" r:id="R6c25e1e63115434d"/>
    <p:sldId xmlns:r="http://schemas.openxmlformats.org/officeDocument/2006/relationships" id="263" r:id="R39e22730af6a4aa8"/>
    <p:sldId xmlns:r="http://schemas.openxmlformats.org/officeDocument/2006/relationships" id="264" r:id="R6c29dc0ff4dc4c45"/>
    <p:sldId xmlns:r="http://schemas.openxmlformats.org/officeDocument/2006/relationships" id="265" r:id="R95e6664ac07f4878"/>
    <p:sldId xmlns:r="http://schemas.openxmlformats.org/officeDocument/2006/relationships" id="266" r:id="R49ef09fb02f74ac7"/>
    <p:sldId xmlns:r="http://schemas.openxmlformats.org/officeDocument/2006/relationships" id="267" r:id="Rbae74db9e6fe415e"/>
    <p:sldId xmlns:r="http://schemas.openxmlformats.org/officeDocument/2006/relationships" id="268" r:id="R029108f5ae7a42db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c69a64ff7d064683" /><Relationship Type="http://schemas.openxmlformats.org/officeDocument/2006/relationships/slide" Target="/ppt/slides/slide2.xml" Id="Rc501c93d4b894ec7" /><Relationship Type="http://schemas.openxmlformats.org/officeDocument/2006/relationships/slide" Target="/ppt/slides/slide3.xml" Id="R6a50e24e48074ea5" /><Relationship Type="http://schemas.openxmlformats.org/officeDocument/2006/relationships/slide" Target="/ppt/slides/slide4.xml" Id="Re3ff721557344bc1" /><Relationship Type="http://schemas.openxmlformats.org/officeDocument/2006/relationships/slide" Target="/ppt/slides/slide5.xml" Id="Ra712ae051b8a41c5" /><Relationship Type="http://schemas.openxmlformats.org/officeDocument/2006/relationships/slide" Target="/ppt/slides/slide6.xml" Id="Reaaeda4136cc4071" /><Relationship Type="http://schemas.openxmlformats.org/officeDocument/2006/relationships/slide" Target="/ppt/slides/slide7.xml" Id="R6c25e1e63115434d" /><Relationship Type="http://schemas.openxmlformats.org/officeDocument/2006/relationships/slide" Target="/ppt/slides/slide8.xml" Id="R39e22730af6a4aa8" /><Relationship Type="http://schemas.openxmlformats.org/officeDocument/2006/relationships/slide" Target="/ppt/slides/slide9.xml" Id="R6c29dc0ff4dc4c45" /><Relationship Type="http://schemas.openxmlformats.org/officeDocument/2006/relationships/slide" Target="/ppt/slides/slide10.xml" Id="R95e6664ac07f4878" /><Relationship Type="http://schemas.openxmlformats.org/officeDocument/2006/relationships/slide" Target="/ppt/slides/slide11.xml" Id="R49ef09fb02f74ac7" /><Relationship Type="http://schemas.openxmlformats.org/officeDocument/2006/relationships/slide" Target="/ppt/slides/slide12.xml" Id="Rbae74db9e6fe415e" /><Relationship Type="http://schemas.openxmlformats.org/officeDocument/2006/relationships/slide" Target="/ppt/slides/slide13.xml" Id="R029108f5ae7a42db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Suporte Perineal e Episiotomia Lateral Reduziram Lesões no Parto em um Estudo de 15 Anos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estudo de 15 anos descobriu que o suporte perineal e a episiotomia lateral reduziram lacerações graves no parto de 4,9% para 1,9%.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O que o estudo fez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compararam as taxas de lesões no parto antes (1999-2006) e depois (2007-2021) de um hospital na Noruega introduzir um programa de suporte perineal ativo e episiotomia lateral. Eles estudaram mais de 15 anos de registros de mulheres com um único bebê em posição cefálica a termo que não tinham feito cesariana anterior. O desfecho principal foi a taxa de lesão obstétrica do esfíncter anal (OASIS), uma laceração grave.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O que foi encontrado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 taxas de OASIS caíram de 4,9% antes do programa para 1,9% depois.
As taxas de episiotomia aumentaram de 14,4% para 21,8%.
Em mães de primeira viagem com parto a fórceps ou vácuo, a episiotomia lateral foi associada a menor OASIS: 3,4% vs 10,1% para posição cefálica.
Para mães de primeira viagem com parto espontâneo e posição cefálica, a OASIS foi de 2,1% com episiotomia vs 3,2% sem.
Fatores de confusão como idade materna e epidural tiveram pouco efeito nos resultados.
ℹ️Descoberta principal: O estudo encontrou uma queda duradoura nas lacerações graves de parto após a introdução do suporte perineal e episiotomia lateral. O benefício foi mais claro em mães de primeira viagem com partos assistidos. Isso é uma associação, não uma prova de que o programa causou a queda.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O que o estudo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prova que o suporte perineal ou a episiotomia causaram a redução.
Não estudou mulheres com cesariana anterior ou múltiplos bebês.
Desfechos de longo prazo para mães ou bebês não foram medidos.
O estudo testou um programa hospitalar específico. Não afirma que a episiotomia lateral isolada é sempre benéfica ou que os mesmos resultados ocorreriam em outros ambientes.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de coorte histórica em humanos.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Baixa a moderada — o desenho observacional limita a certeza.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Quanto confiar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Nível de confiança: Moderado. Este é um estudo observacional em humanos — mostra associação, não prova de causa. O longo acompanhamento e o ajuste para fatores de confusão fortalecem as descobertas, mas fatores não medidos ainda podem explicar os resultados.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desenho observacional não pode descartar outras mudanças ao longo do tempo.
Único hospital na Noruega limita a generalização.
Sem cegamento ou randomização.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mesmo programa funcionaria em hospitais com práticas diferentes?
Quais são os efeitos de longo prazo na função do assoalho pélvico?
Quanto do benefício veio do suporte perineal versus episiotomia?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Discuta opções de prevenção de lesões no parto com seu profissional de saúde.
✅ Se estiver grávida, pergunte sobre técnicas de suporte perineal.
✅ Entenda que este estudo mostra uma associação, não um resultado garantido.
✅ Não solicite uma episiotomia baseado apenas neste estudo.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programa hospitalar de 15 anos usando suporte perineal e episiotomia lateral foi associado a menos lacerações graves no parto, especialmente em mães de primeira viagem com partos assistidos.
Este resumo é apenas para informação geral e não constitui aconselhamento médico. Consulte um profissional qualificado antes de mudar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Prevention of obstetric anal sphincter injuries with perineal support and lateral episiotomy: A historical cohort study.. Acta obstetricia et gynecologica Scandinavica. 2024 PubMed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How Mother's Weight Before Pregnancy Affects Birth Outcomes - Explora como o IMC materno afeta as complicações do parto, um fator de risco relacionado a lesões no nascimento.</a:t>
            </a:r>
          </a:p>
        </p:txBody>
      </p:sp>
    </p:spTree>
  </p:cSld>
  <p:clrMapOvr>
    <a:masterClrMapping xmlns:a="http://schemas.openxmlformats.org/drawingml/2006/main"/>
  </p:clrMapOvr>
</p:sld>
</file>