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b5f146f5b32d4484"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cd9528ea4c1f409a"/>
    <p:sldId xmlns:r="http://schemas.openxmlformats.org/officeDocument/2006/relationships" id="257" r:id="Rb63b45e5203b403d"/>
    <p:sldId xmlns:r="http://schemas.openxmlformats.org/officeDocument/2006/relationships" id="258" r:id="R6e425b14294949e8"/>
    <p:sldId xmlns:r="http://schemas.openxmlformats.org/officeDocument/2006/relationships" id="259" r:id="R97423a02425449a8"/>
    <p:sldId xmlns:r="http://schemas.openxmlformats.org/officeDocument/2006/relationships" id="260" r:id="R2272696dc3144b33"/>
    <p:sldId xmlns:r="http://schemas.openxmlformats.org/officeDocument/2006/relationships" id="261" r:id="R27d214816a844ee4"/>
    <p:sldId xmlns:r="http://schemas.openxmlformats.org/officeDocument/2006/relationships" id="262" r:id="R13423a86c8964aa0"/>
    <p:sldId xmlns:r="http://schemas.openxmlformats.org/officeDocument/2006/relationships" id="263" r:id="R6a2900a3be97423d"/>
    <p:sldId xmlns:r="http://schemas.openxmlformats.org/officeDocument/2006/relationships" id="264" r:id="R4063573dd25b4436"/>
    <p:sldId xmlns:r="http://schemas.openxmlformats.org/officeDocument/2006/relationships" id="265" r:id="Rc03819b6b3644896"/>
    <p:sldId xmlns:r="http://schemas.openxmlformats.org/officeDocument/2006/relationships" id="266" r:id="R047d7f06571c4622"/>
    <p:sldId xmlns:r="http://schemas.openxmlformats.org/officeDocument/2006/relationships" id="267" r:id="R7c4ba38cd0ea413c"/>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cd9528ea4c1f409a" /><Relationship Type="http://schemas.openxmlformats.org/officeDocument/2006/relationships/slide" Target="/ppt/slides/slide2.xml" Id="Rb63b45e5203b403d" /><Relationship Type="http://schemas.openxmlformats.org/officeDocument/2006/relationships/slide" Target="/ppt/slides/slide3.xml" Id="R6e425b14294949e8" /><Relationship Type="http://schemas.openxmlformats.org/officeDocument/2006/relationships/slide" Target="/ppt/slides/slide4.xml" Id="R97423a02425449a8" /><Relationship Type="http://schemas.openxmlformats.org/officeDocument/2006/relationships/slide" Target="/ppt/slides/slide5.xml" Id="R2272696dc3144b33" /><Relationship Type="http://schemas.openxmlformats.org/officeDocument/2006/relationships/slide" Target="/ppt/slides/slide6.xml" Id="R27d214816a844ee4" /><Relationship Type="http://schemas.openxmlformats.org/officeDocument/2006/relationships/slide" Target="/ppt/slides/slide7.xml" Id="R13423a86c8964aa0" /><Relationship Type="http://schemas.openxmlformats.org/officeDocument/2006/relationships/slide" Target="/ppt/slides/slide8.xml" Id="R6a2900a3be97423d" /><Relationship Type="http://schemas.openxmlformats.org/officeDocument/2006/relationships/slide" Target="/ppt/slides/slide9.xml" Id="R4063573dd25b4436" /><Relationship Type="http://schemas.openxmlformats.org/officeDocument/2006/relationships/slide" Target="/ppt/slides/slide10.xml" Id="Rc03819b6b3644896" /><Relationship Type="http://schemas.openxmlformats.org/officeDocument/2006/relationships/slide" Target="/ppt/slides/slide11.xml" Id="R047d7f06571c4622" /><Relationship Type="http://schemas.openxmlformats.org/officeDocument/2006/relationships/slide" Target="/ppt/slides/slide12.xml" Id="R7c4ba38cd0ea413c"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Täuschung: Das fallengstellende RPG, das dich zum Dungeon Master machte</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 taktisches Rollenspiel, bei dem du kämpfst, indem du Fallen stellst, nicht mit dem Schwert kämpfst – passiver Kampf wurde zu einer tödlichen Kunst.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Über das Spiel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Veröffentlichung: 1998
Entwickler: Tecmo
Publisher: Tecmo
Plattform: PlayStation
Genre: Taktik-Rollenspiel
Du spielst eine Figur, die überleben muss, indem sie Feinde in aufwändige Fallen lockt. Das Spiel erschien Ende der 90er, als die meisten RPGs auf direkten Kampf setzten.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Erlebnis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Deception fühlt sich an, als wäre man der Bösewicht in der eigenen Geschichte. Anstatt in den Kampf zu stürmen, wartest du in einer dunklen Burg, stellst Spießfallen auf, schwingende Pendel und rollende Felsbrocken. Die Stimmung ist angespannt und methodisch – jeder Schritt eines Feindes ist eine Chance, eine tödliche Überraschung auszulösen.</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Spielprinzip</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Du platzierst Fallen auf einem gitterförmigen Boden, bevor Feinde den Raum betreten. Jede Falle hat Kosten und eine Auslösezone. Der Kern des Spiels besteht darin, Gegner in deine Todeszone zu locken und zuzusehen, wie sie zerquetscht, aufgespießt oder verbrannt werden. Du sammelst Punkte, um bessere Fallen zu kaufen und neue Zerstörungsmöglichkeiten freizuschalten.💡Kernmechanik: Du greifst nie direkt an – stellst nur Fallen und wartest. Dieser passive Kampf-Ansatz macht das Spiel einzigartig.</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es besonders macht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Passiver Kampf: du greifst nie direkt an – stellst nur Fallen und wartest.
✅ Fallen lassen sich verketten: Ein rollender Felsbrocken kann einen Feind in eine Grube stoßen.
✅ Du kontrollierst das Schlachtfeld-Layout, nicht nur die Werte deiner Figur.
✅ Das Spiel bewertet deine Kills mit Stil-Boni für kreative Fallen-Kombos.</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Retro-Charme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Low-Poly-3D-Figuren bewegen sich steif über vorgerenderte Hintergründe. Die Kamera ist fixiert, was jedem Raum ein Diorama-Gefühl verleiht. Die Texturen sind blockig und die Benutzeroberfläche verwendet klobige Menüs. Es sieht aus wie eine PlayStation-Technologie-Demo, die zu einem vollwertigen Spiel herangewachsen ist.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&amp; Atmosphäre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Musik ist spärlich und unheimlich – meist ambient-Drohnen und gelegentlich ein schriller Ton, wenn eine Falle zuschlägt. Soundeffekte sind knackig: das dumpfe Geräusch eines fallenden Blocks, der Schrei eines aufgespießten Feindes. So fühlt sich jeder Kill brutal und endgültig an.Das Spiel stellt die RPG-Formel auf den Kopf, indem es dich zum Fallensteller macht, nicht zum Krieger.</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Damals vs. Heute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Funktioniert immer noch: Die Fallen-Strategie fühlt sich frisch und einzigartig an.
Fühlt sich veraltet an: Die Kamera kann Feinde verstecken, was die Planung frustrierend macht.
Funktioniert immer noch: Das Verketten von Fallen für hohe Punktzahlen macht süchtig.
Fühlt sich veraltet an: Langsame Bewegung und lange Ladezeiten fordern Geduld.
Immer noch interessant: Die Idee des passiven Kampfes ist wie nichts Modernes.</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Kuriositäten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Serie war in frühen Entwicklungsmaterialien als "Trap Gunner" bekannt.
Jedes Spiel der Serie fügt einen neuen Fallentyp hinzu, wie Sprengstoff oder Gravitationsfallen.
Der Protagonist des ersten Spiels ist eine Frau, die Rache sucht – selten für 1998.</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daran erinnern?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Deception hat das RPG-Format auf den Kopf gestellt, indem es dich zum Fallensteller macht, nicht zum Krieger. Es ist für jeden eine Erinnerung wert, der kreative Strategien und düstere, stille Spannung mag. Ein Spiel, das dich das Monster sein ließ.</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Deception (Videospielserie) Wikipedia</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Carnage Heart: Program Your Own War Machines – Ein weiteres PlayStation-Spiel, bei dem du indirekt steuerst – Mechs programmierst, um autonom zu kämpfen, statt direktem Kampf.
Vandal Hearts: Konami's Tactical RPG With a Bloody Secret – Ein taktisches RPG aus derselben Ära mit einem düsteren Ton und strategischen Kämpfen, aber mit direktem Kampf und einer blutigen Geschichte.
Koudelka: The Haunted Monastery RPG You Probably Missed – Ein Gothic-Horror-RPG mit rundenbasiertem Gitterkampf und einer unheimlichen Atmosphäre, ähnlich der düsteren, methodischen Spannung von Deception.</a:t>
            </a:r>
          </a:p>
        </p:txBody>
      </p:sp>
    </p:spTree>
  </p:cSld>
  <p:clrMapOvr>
    <a:masterClrMapping xmlns:a="http://schemas.openxmlformats.org/drawingml/2006/main"/>
  </p:clrMapOvr>
</p:sld>
</file>