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9f44c0dd14f45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3d659257d38f4320"/>
    <p:sldId xmlns:r="http://schemas.openxmlformats.org/officeDocument/2006/relationships" id="257" r:id="R42bc66a18f644a0c"/>
    <p:sldId xmlns:r="http://schemas.openxmlformats.org/officeDocument/2006/relationships" id="258" r:id="Rcd66985146b84b0d"/>
    <p:sldId xmlns:r="http://schemas.openxmlformats.org/officeDocument/2006/relationships" id="259" r:id="R6a2e5175b81c4675"/>
    <p:sldId xmlns:r="http://schemas.openxmlformats.org/officeDocument/2006/relationships" id="260" r:id="R891a98996eed497b"/>
    <p:sldId xmlns:r="http://schemas.openxmlformats.org/officeDocument/2006/relationships" id="261" r:id="R058614996b304f1a"/>
    <p:sldId xmlns:r="http://schemas.openxmlformats.org/officeDocument/2006/relationships" id="262" r:id="R9f9f24d7b8eb4c62"/>
    <p:sldId xmlns:r="http://schemas.openxmlformats.org/officeDocument/2006/relationships" id="263" r:id="R36f2749e567d4fac"/>
    <p:sldId xmlns:r="http://schemas.openxmlformats.org/officeDocument/2006/relationships" id="264" r:id="R901be294defa42f1"/>
    <p:sldId xmlns:r="http://schemas.openxmlformats.org/officeDocument/2006/relationships" id="265" r:id="R19b5a794064140ad"/>
    <p:sldId xmlns:r="http://schemas.openxmlformats.org/officeDocument/2006/relationships" id="266" r:id="R264fd93ce4d04bfc"/>
    <p:sldId xmlns:r="http://schemas.openxmlformats.org/officeDocument/2006/relationships" id="267" r:id="R1ce420d5b857413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3d659257d38f4320" /><Relationship Type="http://schemas.openxmlformats.org/officeDocument/2006/relationships/slide" Target="/ppt/slides/slide2.xml" Id="R42bc66a18f644a0c" /><Relationship Type="http://schemas.openxmlformats.org/officeDocument/2006/relationships/slide" Target="/ppt/slides/slide3.xml" Id="Rcd66985146b84b0d" /><Relationship Type="http://schemas.openxmlformats.org/officeDocument/2006/relationships/slide" Target="/ppt/slides/slide4.xml" Id="R6a2e5175b81c4675" /><Relationship Type="http://schemas.openxmlformats.org/officeDocument/2006/relationships/slide" Target="/ppt/slides/slide5.xml" Id="R891a98996eed497b" /><Relationship Type="http://schemas.openxmlformats.org/officeDocument/2006/relationships/slide" Target="/ppt/slides/slide6.xml" Id="R058614996b304f1a" /><Relationship Type="http://schemas.openxmlformats.org/officeDocument/2006/relationships/slide" Target="/ppt/slides/slide7.xml" Id="R9f9f24d7b8eb4c62" /><Relationship Type="http://schemas.openxmlformats.org/officeDocument/2006/relationships/slide" Target="/ppt/slides/slide8.xml" Id="R36f2749e567d4fac" /><Relationship Type="http://schemas.openxmlformats.org/officeDocument/2006/relationships/slide" Target="/ppt/slides/slide9.xml" Id="R901be294defa42f1" /><Relationship Type="http://schemas.openxmlformats.org/officeDocument/2006/relationships/slide" Target="/ppt/slides/slide10.xml" Id="R19b5a794064140ad" /><Relationship Type="http://schemas.openxmlformats.org/officeDocument/2006/relationships/slide" Target="/ppt/slides/slide11.xml" Id="R264fd93ce4d04bfc" /><Relationship Type="http://schemas.openxmlformats.org/officeDocument/2006/relationships/slide" Target="/ppt/slides/slide12.xml" Id="R1ce420d5b857413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Terapias Celulares para Recém-nascidos: O que a Ciência Diz Até Agora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das terapias celulares para recém-nascidos mostra promessa em estudos iniciais, mas ainda sem benefício comprovado em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🧪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é uma revisão de estudos pré-clínicos (animais e laboratoriais) e clínicos iniciais (humanos). Abrange vários tipos de células, incluindo células estromais mesenquimais do sangue do cordão umbilical e tecido placentário. A revisão discute ensaios de segurança em recém-nascidos e perspectivas dos pais, mas não apresenta novos dados experimentais.
ℹ️Esta é uma revisão de pesquisas existentes, não um novo experimento. Ela destaca associações e descobertas iniciais, mas não prova causa e efeito.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que foi encontrado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maioria dos estudos pré-clínicos sugere potencial de benefício, mas muitos tipos de células não foram bem definidos.
  O tipo ideal de célula, momento, dose e protocolo para condições específicas de recém-nascidos não são conhecidos.
  Ainda não há evidências clínicas de que as terapias celulares melhorem os resultados de saúde em recém-nascidos.
  Vários ensaios clínicos de fase inicial estão avaliando a segurança em bebês recém-nascidos.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isso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terapias celulares mostram promessa em estudos iniciais de laboratório e animais para tratar condições como prematuridade e lesão cerebral em recém-nascidos. No entanto, nenhum estudo em humanos provou que funcionam, e detalhes importantes como o melhor tipo de célula ou dose permanecem desconhecidos. O campo ainda está em estágios iniciais.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revisão discute o potencial das terapias celulares para recém-nascidos. Ela não alega que essas terapias são eficazes ou prontas para uso.
O que NÃO mostra
  Não mostra que as terapias celulares melhoram a saúde em recém-nascidos humanos.
  Não identifica o melhor tipo de célula ou protocolo de tratamento.
  Não fornece evidências de segurança ou benefícios a longo prazo.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revisão de estudos pré-clínicos e clínicos de fase inicial em humanos e animais.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Moderada — baseada em uma revisão de estudos observacionais e de fase inicial, não em ensaios definitivos.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🚧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é uma revisão, não um novo estudo com dados originais.
  Muitos tipos de células não foram bem definidos nos estudos originais.
  Ainda não existem evidências clínicas de benefício.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Qual tipo de célula funciona melhor para cada condição do recém-nascido?
  Qual é a dose e o momento ideais para o tratamento?
  Os resultados iniciais de segurança levarão a benefícios comprovados em ensaios maiores?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as terapias celulares para recém-nascidos são experimentais e não comprovadas.
  ✅ Se você é pai/mãe de um recém-nascido prematuro ou doente, discuta quaisquer terapias potenciais com seu médico.
  ✅ Acompanhe as atualizações de ensaios clínicos para ver se surgem evidências.
  ✅ Não busque terapias celulares não aprovadas fora de ensaios clínicos.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terapias celulares mostram promessa inicial para recém-nascidos, mas nenhum benefício humano é comprovado, e questões-chave permanecem sem resposta.
Este resumo é apenas para informação geral e não constitui aconselhamento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Advances in neonatal cell therapies: Proceedings of the First Neonatal Cell Therapies Symposium (2022). Pediatric research. 2023 PubMed</a:t>
            </a:r>
          </a:p>
        </p:txBody>
      </p:sp>
    </p:spTree>
  </p:cSld>
  <p:clrMapOvr>
    <a:masterClrMapping xmlns:a="http://schemas.openxmlformats.org/drawingml/2006/main"/>
  </p:clrMapOvr>
</p:sld>
</file>