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fde067b91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7c873b1c18e54cb5"/>
    <p:sldId xmlns:r="http://schemas.openxmlformats.org/officeDocument/2006/relationships" id="257" r:id="Rbe92ea44945145e2"/>
    <p:sldId xmlns:r="http://schemas.openxmlformats.org/officeDocument/2006/relationships" id="258" r:id="R5463f0e8711c45c3"/>
    <p:sldId xmlns:r="http://schemas.openxmlformats.org/officeDocument/2006/relationships" id="259" r:id="Rc7636f6d11d6429e"/>
    <p:sldId xmlns:r="http://schemas.openxmlformats.org/officeDocument/2006/relationships" id="260" r:id="R46e68436eea44ef7"/>
    <p:sldId xmlns:r="http://schemas.openxmlformats.org/officeDocument/2006/relationships" id="261" r:id="R0a39045b7539479e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7c873b1c18e54cb5" /><Relationship Type="http://schemas.openxmlformats.org/officeDocument/2006/relationships/slide" Target="/ppt/slides/slide2.xml" Id="Rbe92ea44945145e2" /><Relationship Type="http://schemas.openxmlformats.org/officeDocument/2006/relationships/slide" Target="/ppt/slides/slide3.xml" Id="R5463f0e8711c45c3" /><Relationship Type="http://schemas.openxmlformats.org/officeDocument/2006/relationships/slide" Target="/ppt/slides/slide4.xml" Id="Rc7636f6d11d6429e" /><Relationship Type="http://schemas.openxmlformats.org/officeDocument/2006/relationships/slide" Target="/ppt/slides/slide5.xml" Id="R46e68436eea44ef7" /><Relationship Type="http://schemas.openxmlformats.org/officeDocument/2006/relationships/slide" Target="/ppt/slides/slide6.xml" Id="R0a39045b7539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Teste de Judder em Sub-Escala: Correlacionando uma Máquina de Bancada com o Veículo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Uma metodologia para classificar a sensibilidade ao judder do revestimento da embreagem em um teste de bancada em sub-escala em vez de um veículo completo, com resultados preliminares mostrando boa correlação com o carro.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⏱️ O problema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Hoje o teste de judder é realizado em um carro conhecido por ser sensível ao judder. O teste em si é válido, mas é caro em termos de tempo: um conjunto completo de embreagem — disco, capa de embreagem e volante do motor — tem de ser montado para cada teste individual.Num programa de desenvolvimento de materiais em que dezenas de formulações são triadas, esse tempo de montagem domina o cronograma.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🔬 A abordagem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Este trabalho desenvolve uma metodologia para classificar a sensibilidade do revestimento ao judder num ensaio de bancada em escala reduzida, em vez de no veículo. O objetivo é explicitamente duplo: reduzir o tempo de cada teste e acelerar o desenvolvimento de materiais de fricção como um todo, permitindo que mais candidatos sejam triados.Escala reduzida significa que o corpo de prova é menor do que um revestimento de produção, o que é o que remove a montagem do conjunto completo de embreagem do ciclo. A questão em aberto é se uma amostra menor, testada em bancada, ainda classifica os materiais da mesma forma que um carro.ℹ️A correlação — e não os números brutos — é o que determina se um teste de bancada pode genuinamente substituir o tempo em veículo.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📊 O que resultou disso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Os resultados preliminares são descritos como muito promissores, devido a uma boa correlação entre os testes em escala reduzida e o veículo. Correlação é a palavra que sustenta tudo aqui — um teste de bancada que produz números é fácil, enquanto um teste de bancada que produz a mesma classificação que o carro é o que realmente substitui o tempo em veículo.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💡 Porque é importante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triagem numa máquina em escala reduzida altera a economia do trabalho de judder. Candidatos que nunca teriam justificado um teste em veículo podem ser avaliados, e o veículo é reservado para confirmar a lista final em vez de a descobrir.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📄 Publicação completa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Gregori, I. R. S.; Haertel Jr., W. — Judder based on Sub Scale Test Machine Concerning Facing. SAE Technical Papers, abril de 2013.Leia a publicação completa no ResearchGate</a:t>
            </a:r>
          </a:p>
        </p:txBody>
      </p:sp>
    </p:spTree>
  </p:cSld>
  <p:clrMapOvr>
    <a:masterClrMapping xmlns:a="http://schemas.openxmlformats.org/drawingml/2006/main"/>
  </p:clrMapOvr>
</p:sld>
</file>