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753e676b56040b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a0b3fa701144024"/>
    <p:sldId xmlns:r="http://schemas.openxmlformats.org/officeDocument/2006/relationships" id="257" r:id="R198808f361194c82"/>
    <p:sldId xmlns:r="http://schemas.openxmlformats.org/officeDocument/2006/relationships" id="258" r:id="R939de5b29e234271"/>
    <p:sldId xmlns:r="http://schemas.openxmlformats.org/officeDocument/2006/relationships" id="259" r:id="R4658fc4bc7654bc8"/>
    <p:sldId xmlns:r="http://schemas.openxmlformats.org/officeDocument/2006/relationships" id="260" r:id="R0dc12440c0714080"/>
    <p:sldId xmlns:r="http://schemas.openxmlformats.org/officeDocument/2006/relationships" id="261" r:id="R7f0c794e26a64946"/>
    <p:sldId xmlns:r="http://schemas.openxmlformats.org/officeDocument/2006/relationships" id="262" r:id="R9b2513d54b974ff4"/>
    <p:sldId xmlns:r="http://schemas.openxmlformats.org/officeDocument/2006/relationships" id="263" r:id="R3628d92d47724bb9"/>
    <p:sldId xmlns:r="http://schemas.openxmlformats.org/officeDocument/2006/relationships" id="264" r:id="R4ad2d15231da4eca"/>
    <p:sldId xmlns:r="http://schemas.openxmlformats.org/officeDocument/2006/relationships" id="265" r:id="R0bc358a693d84534"/>
    <p:sldId xmlns:r="http://schemas.openxmlformats.org/officeDocument/2006/relationships" id="266" r:id="Rf160eeab73844444"/>
    <p:sldId xmlns:r="http://schemas.openxmlformats.org/officeDocument/2006/relationships" id="267" r:id="R6af655fc782742c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a0b3fa701144024" /><Relationship Type="http://schemas.openxmlformats.org/officeDocument/2006/relationships/slide" Target="/ppt/slides/slide2.xml" Id="R198808f361194c82" /><Relationship Type="http://schemas.openxmlformats.org/officeDocument/2006/relationships/slide" Target="/ppt/slides/slide3.xml" Id="R939de5b29e234271" /><Relationship Type="http://schemas.openxmlformats.org/officeDocument/2006/relationships/slide" Target="/ppt/slides/slide4.xml" Id="R4658fc4bc7654bc8" /><Relationship Type="http://schemas.openxmlformats.org/officeDocument/2006/relationships/slide" Target="/ppt/slides/slide5.xml" Id="R0dc12440c0714080" /><Relationship Type="http://schemas.openxmlformats.org/officeDocument/2006/relationships/slide" Target="/ppt/slides/slide6.xml" Id="R7f0c794e26a64946" /><Relationship Type="http://schemas.openxmlformats.org/officeDocument/2006/relationships/slide" Target="/ppt/slides/slide7.xml" Id="R9b2513d54b974ff4" /><Relationship Type="http://schemas.openxmlformats.org/officeDocument/2006/relationships/slide" Target="/ppt/slides/slide8.xml" Id="R3628d92d47724bb9" /><Relationship Type="http://schemas.openxmlformats.org/officeDocument/2006/relationships/slide" Target="/ppt/slides/slide9.xml" Id="R4ad2d15231da4eca" /><Relationship Type="http://schemas.openxmlformats.org/officeDocument/2006/relationships/slide" Target="/ppt/slides/slide10.xml" Id="R0bc358a693d84534" /><Relationship Type="http://schemas.openxmlformats.org/officeDocument/2006/relationships/slide" Target="/ppt/slides/slide11.xml" Id="Rf160eeab73844444" /><Relationship Type="http://schemas.openxmlformats.org/officeDocument/2006/relationships/slide" Target="/ppt/slides/slide12.xml" Id="R6af655fc782742c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Tetraedrische Gerüstnukleinsäuren zur Wundheilung: Ein Überblick</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Dieser Überblick untersucht tetraedrische Gerüstnukleinsäuren als potenzielles Werkzeug zur Wundheilung, wobei Belege beim Menschen noch nicht vorliegen.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gemacht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 ist ein Übersichtsartikel, kein neues Experiment. Er fasst bestehende Studien zu tFNAs in der Wundheilung zusammen. Der Artikel behandelt mögliche Mechanismen wie Zellwachstum und Blutgefäßbildung. Er diskutiert auch die gezielte Wirkstofffreisetzung und die Biokompatibilität. Die Probanden der Originalstudien werden in diesem Übersichtsartikel nicht klar angegeben.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er herausgefunden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Artikel beschreibt tFNAs als besitzend einzigartige strukturelle und funktionelle Eigenschaften für die Wundheilung.
✅ tFNAs könnten bei Zellproliferation, -migration und Geweberegeneration helfen.
✅ Sie könnten auch die Angiogenese, also das Wachstum neuer Blutgefäße, unterstützen.
✅ tFNAs bieten Potenzial für eine lokalisierte und anhaltende Wirkstofffreisetzung in Wunden.
✅ Der Artikel diskutiert die Biokompatibilität und Biosicherheit von tFNAs, gibt aber keine spezifischen Daten an.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Dieser Artikel legt nahe, dass tFNAs in Labor- und Tierstudien vielversprechend für die Wundheilung sind. Er liefert jedoch keine neuen Daten und bestätigt keine Wirksamkeit beim Menschen. Die Ergebnisse basieren auf der Zusammenfassung anderer Forschung, nicht auf einem kontrollierten Experiment.
Diese Studie überprüft potenzielle Anwendungen von tFNAs in der Wundheilung. Sie testet oder behauptet nicht, dass tFNAs für die Wundheilung beim Menschen wirksam sind.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liefert keine neuen experimentellen Ergebnisse.
Es zeigt nicht, dass tFNAs beim Menschen wirken.
Es belegt keine Sicherheit oder Wirksamkeit für die Wundversorgung.
Es vergleicht tFNAs nicht mit Standardbehandlungen.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Übersichtsartikel, der bestehende Studien zusammenfasst, wobei die Probanden nicht klar angegeben sind.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da der Studientyp nicht klar angegeben ist und keine neuen Daten präsentiert werden.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es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Vertrauensstufe ist moderat. Das bedeutet, dass die Ergebnisse mit gesunder Vorsicht zu betrachten sind. Der Artikel fasst andere Forschung zusammen, aber ohne klare Details zu den Originalstudien ist es schwer, die Zuverlässigkeit zu beurteilen.
⚠️Wichtigste Einschränkung: Der Studientyp ist nicht klar angegeben. Die Probanden der Originalstudien werden nicht genannt. Es werden keine neuen experimentellen Daten bereitgestellt. Der Artikel enthält möglicherweise nicht alle relevanten Forschungsergebnisse.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Verbessern tFNAs tatsächlich die Wundheilung bei Menschen?
Welche langfristigen Sicherheits- und Nebenwirkungsrisiken bestehen?
Wie schneiden tFNAs im Vergleich zu bestehenden Wundbehandlungen ab?</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dass es sich um eine Übersichtsarbeit und nicht um eine Humanstudie handelt.
✅ Verwenden Sie tFNAs nicht allein aufgrund dieser Übersichtsarbeit zur Wundversorgung.
✅ Besprechen Sie Bedenken zur Wundheilung mit einem Arzt.
✅ Befolgen Sie die Standard-Wundpflegehinweise Ihres Arztes.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Übersichtsarbeit zeigt das Potenzial von tFNAs für die Wundheilung, es fehlen jedoch humanmedizinische Belege, und es können keine Schlussfolgerungen gezogen werden.
Diese Zusammenfassung dient nur zu allgemeinen Informationszwecken und stellt keine medizinische Beratung dar. Sprechen Sie mit einem qualifizierten Fachmann,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Tetrahedral framework nucleic acids for improving wound healing. Journal of nanobiotechnology. 2024 PubMed</a:t>
            </a:r>
          </a:p>
        </p:txBody>
      </p:sp>
    </p:spTree>
  </p:cSld>
  <p:clrMapOvr>
    <a:masterClrMapping xmlns:a="http://schemas.openxmlformats.org/drawingml/2006/main"/>
  </p:clrMapOvr>
</p:sld>
</file>