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00cbb9b2c654456a"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8db289265bae41a6"/>
    <p:sldId xmlns:r="http://schemas.openxmlformats.org/officeDocument/2006/relationships" id="257" r:id="R0f78a17fa7694099"/>
    <p:sldId xmlns:r="http://schemas.openxmlformats.org/officeDocument/2006/relationships" id="258" r:id="R407474f3b86e49ce"/>
    <p:sldId xmlns:r="http://schemas.openxmlformats.org/officeDocument/2006/relationships" id="259" r:id="R4285d8b6ed034dd3"/>
    <p:sldId xmlns:r="http://schemas.openxmlformats.org/officeDocument/2006/relationships" id="260" r:id="Re9cbddb6b0974d0a"/>
    <p:sldId xmlns:r="http://schemas.openxmlformats.org/officeDocument/2006/relationships" id="261" r:id="Rd1ef854aef084dc9"/>
    <p:sldId xmlns:r="http://schemas.openxmlformats.org/officeDocument/2006/relationships" id="262" r:id="R09e60d9ee3534a5c"/>
    <p:sldId xmlns:r="http://schemas.openxmlformats.org/officeDocument/2006/relationships" id="263" r:id="R5e3b2323d1014bd6"/>
    <p:sldId xmlns:r="http://schemas.openxmlformats.org/officeDocument/2006/relationships" id="264" r:id="R81f6f199371a492f"/>
    <p:sldId xmlns:r="http://schemas.openxmlformats.org/officeDocument/2006/relationships" id="265" r:id="Rf547646687324605"/>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8db289265bae41a6" /><Relationship Type="http://schemas.openxmlformats.org/officeDocument/2006/relationships/slide" Target="/ppt/slides/slide2.xml" Id="R0f78a17fa7694099" /><Relationship Type="http://schemas.openxmlformats.org/officeDocument/2006/relationships/slide" Target="/ppt/slides/slide3.xml" Id="R407474f3b86e49ce" /><Relationship Type="http://schemas.openxmlformats.org/officeDocument/2006/relationships/slide" Target="/ppt/slides/slide4.xml" Id="R4285d8b6ed034dd3" /><Relationship Type="http://schemas.openxmlformats.org/officeDocument/2006/relationships/slide" Target="/ppt/slides/slide5.xml" Id="Re9cbddb6b0974d0a" /><Relationship Type="http://schemas.openxmlformats.org/officeDocument/2006/relationships/slide" Target="/ppt/slides/slide6.xml" Id="Rd1ef854aef084dc9" /><Relationship Type="http://schemas.openxmlformats.org/officeDocument/2006/relationships/slide" Target="/ppt/slides/slide7.xml" Id="R09e60d9ee3534a5c" /><Relationship Type="http://schemas.openxmlformats.org/officeDocument/2006/relationships/slide" Target="/ppt/slides/slide8.xml" Id="R5e3b2323d1014bd6" /><Relationship Type="http://schemas.openxmlformats.org/officeDocument/2006/relationships/slide" Target="/ppt/slides/slide9.xml" Id="R81f6f199371a492f" /><Relationship Type="http://schemas.openxmlformats.org/officeDocument/2006/relationships/slide" Target="/ppt/slides/slide10.xml" Id="Rf547646687324605"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The 7th Guest: Ein CD-ROM-Horror-Puzzle, das PC-Gaming veränderte</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interaktives Puzzle-Spielfilm aus dem Jahr 1993, das mit vorgerenderten 3D-Grafiken und Live-Action-Videos das CD-ROM-Gaming revolutionierte.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Über das Spiel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Veröffentlichung: 1993
Entwickler: Trilobyte
Publisher: Virgin Interactive Entertainment
Plattform: DOS
Genre: Interaktives Film-Rätsel-Abenteuer</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Erlebnis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Das Spiel fühlt sich an, als würde man ein Spukhaus betreten. Du erkundest unheimliche Räume voller antiker Möbel und seltsamer Gegenstände. Live-Action-Videoclips laufen ab, während Stauf dich verspottet.
Die Atmosphäre ist angespannt und einsam. Du siehst nie andere Charaktere, hörst nur ihre Stimmen. Die Rätsel fühlen sich an wie Prüfungen eines Verrückten. Jedes gelöste Rätsel enthüllt mehr von der Geschichte.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Wie es gespielt wird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Du bewegst dich durch das Herrenhaus, indem du auf Türen und Gegenstände klickst. Jeder Raum hat ein Rätsel, das deinen Fortschritt blockiert. Die Rätsel reichen von Schiebepuzzles bis zu Logikherausforderungen.
Löse sie, um neue Bereiche freizuschalten und Story-Videos anzusehen. Es gibt weder Kämpfe noch ein Inventar. Das Spiel besteht ausschließlich aus Rätsellösen mit einer Horror-Note. Die Rätsel werden schwieriger, je tiefer du ins Haus vordringst.</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besonders macht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Erstes großes Spiel mit vorgerenderten 3D-Grafiken, das für seine Zeit realistische Umgebungen schuf.
✅ Live-Action-Video ins Gameplay integriert, wodurch Charaktere real und unheimlich wirken.
✅ Rätsel sind mit der Geschichte verbunden, nicht nur zufällige Herausforderungen – jedes enthüllt ein Stück des Geheimnisses.
✅ Das CD-ROM-Format ermöglichte hochwertige Audio- und Videodateien, ein technischer Sprung im Jahr 1993.
✅ Erwachsene Horrorthemen waren damals in Spielen selten, was es als reife Unterhaltung hervorhob.
ℹ️Das Spiel wurde von einem kleinen Team von nur sechs Leuten entwickelt. Es war eines der ersten Spiele mit Full-Motion-Video, ein Trend, der die Mitte der 90er Jahre prägte. Das Design des Herrenhauses wurde vom Winchester Mystery House in Kalifornien inspiriert.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Retro-Charme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vorgerenderten 3D-Grafiken wirken jetzt klobig und niedrig aufgelöst, aber sie waren 1993 atemberaubend. Die Point-and-Click-Oberfläche ist simpel und altmodisch. Die Videoclips sind körnig und komprimiert.
Die statischen Hintergründe des Herrenhauses wirken wie Dioramen. Es ist unverkennbar ein Produkt der frühen CD-ROM-Ära, als jedes Spiel versuchte, das neue Medium zu präsentieren.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&amp; Atmosphere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Musik ist unheimlich und orchestral und erzeugt eine gruselige Stimmung. Soundeffekte wie knarrende Türen und Schritte verstärken die Spannung. Die Sprachausgabe ist übertrieben, aber effektiv.
Die Audioqualität war für ihre Zeit hoch, dank des CD-ROM-Formats. Das Sounddesign lässt das Herrenhaus lebendig und bedrohlich wirken.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Damals vs. heute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Rätsel funktionieren immer noch und machen Freude beim Lösen, auch wenn einige frustrierend schwer sind.
Die vorgerenderten Grafiken sehen veraltet aus, aber die Atmosphäre wirkt dennoch.
Die Live-Action-Videos wirken nach heutigen Maßstäben kitschig, verleihen aber Charme.
Das Fehlen eines Speichersystems in manchen Versionen zwingt dazu, das Spiel in einem Durchgang zu beenden, was anspruchsvoll ist.
Die Geschichte ist einfach, aber fesselnd, und die Horrorelemente halten sich gut.
The 7th Guest zeigte, was CD-ROM für Spiele leisten konnte.</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daran erinnern?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7th Guest zeigte, was CD-ROM für Spiele leisten konnte. Es ist ein Meilenstein im interaktiven Storytelling und Rätseldesign. Jeder, der Horror-Rätsel oder Retro-Gaming-Geschichte mag, sollte es ausprobieren.
Es bleibt eine faszinierende Zeitkapsel der frühen Multimedia-Spiele.</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7th Guest Wikipedia</a:t>
            </a:r>
          </a:p>
        </p:txBody>
      </p:sp>
    </p:spTree>
  </p:cSld>
  <p:clrMapOvr>
    <a:masterClrMapping xmlns:a="http://schemas.openxmlformats.org/drawingml/2006/main"/>
  </p:clrMapOvr>
</p:sld>
</file>