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0005629de0443a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780f8e22c4da43c2"/>
    <p:sldId xmlns:r="http://schemas.openxmlformats.org/officeDocument/2006/relationships" id="257" r:id="R8cbf3c56bf154e7f"/>
    <p:sldId xmlns:r="http://schemas.openxmlformats.org/officeDocument/2006/relationships" id="258" r:id="R0275d9e0256341d7"/>
    <p:sldId xmlns:r="http://schemas.openxmlformats.org/officeDocument/2006/relationships" id="259" r:id="Rb4d557ef75ef4e07"/>
    <p:sldId xmlns:r="http://schemas.openxmlformats.org/officeDocument/2006/relationships" id="260" r:id="R14502e5441aa4645"/>
    <p:sldId xmlns:r="http://schemas.openxmlformats.org/officeDocument/2006/relationships" id="261" r:id="R1522a1450adf47e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780f8e22c4da43c2" /><Relationship Type="http://schemas.openxmlformats.org/officeDocument/2006/relationships/slide" Target="/ppt/slides/slide2.xml" Id="R8cbf3c56bf154e7f" /><Relationship Type="http://schemas.openxmlformats.org/officeDocument/2006/relationships/slide" Target="/ppt/slides/slide3.xml" Id="R0275d9e0256341d7" /><Relationship Type="http://schemas.openxmlformats.org/officeDocument/2006/relationships/slide" Target="/ppt/slides/slide4.xml" Id="Rb4d557ef75ef4e07" /><Relationship Type="http://schemas.openxmlformats.org/officeDocument/2006/relationships/slide" Target="/ppt/slides/slide5.xml" Id="R14502e5441aa4645" /><Relationship Type="http://schemas.openxmlformats.org/officeDocument/2006/relationships/slide" Target="/ppt/slides/slide6.xml" Id="R1522a1450adf47e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Argument You Will Never Win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reflection on why we keep typing replies we know won't change anything.</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Pull of Being Right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There is a small pleasure in crafting a perfect point. You arrange the words just so. You anticipate the counter. You feel, for a moment, that you have cracked something. The other person will read this and see. They will have to admit you are right.
But they never do. They come back with a different angle, a misunderstanding, a jab. And you are back at the keyboard, trying again. The pleasure fades into something else — a tightness in the chest, a need to finish what you started.</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Loneliness of the Screen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 think a lot of us argue online not because we expect to win, but because we are lonely. The screen is a room full of voices, and arguing is a way to be heard. It is easier than calling a friend, easier than sitting with silence.
But the room is strange. You speak, and the other person hears something different. They speak, and you hear a stranger. There is no tone, no glance, no shared cup of coffee. Just words, bouncing off walls that neither of you can see.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Ritual of Reply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 some of us, arguing online has become a habit. A ritual. You open the app, scroll, find a post that bothers you. You reply. You refresh. You reply again. It feels like doing something. Like standing up for truth, or for yourself.
But after an hour, or a day, the thread is buried. No one remembers. You have spent energy, felt anger, maybe lost sleep. And the person you argued with is still there, still wrong in your eyes, still typing their own replies to someone else.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Honest Complication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Sometimes, though, an argument does change a mind. Not the public one — the one you see on screen — but a quiet reader, someone watching from the side. I have been that reader. I have read a stranger's comment and thought, Oh, I never saw it that way.
So maybe the argument is not for the person you are typing at. Maybe it is for the invisible audience. But that does not make the habit healthy. It just makes it harder to stop.
The screen stays lit. The reply box waits. And you have to decide, again, whether this is the time you walk away.</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Outrage You Forward Without Reading — Explores how we share outrage without real intent to persuade, mirroring the futility of online arguments.
The Argument You Have With the Same Person Every Year — Shows how recurring disagreements reveal deeper, unspoken issues beyond the surface topic.</a:t>
            </a:r>
          </a:p>
        </p:txBody>
      </p:sp>
    </p:spTree>
  </p:cSld>
  <p:clrMapOvr>
    <a:masterClrMapping xmlns:a="http://schemas.openxmlformats.org/drawingml/2006/main"/>
  </p:clrMapOvr>
</p:sld>
</file>