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4292240602a4fd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d36df90547444d0"/>
    <p:sldId xmlns:r="http://schemas.openxmlformats.org/officeDocument/2006/relationships" id="257" r:id="R5beddf52298d4855"/>
    <p:sldId xmlns:r="http://schemas.openxmlformats.org/officeDocument/2006/relationships" id="258" r:id="R549f678f12414398"/>
    <p:sldId xmlns:r="http://schemas.openxmlformats.org/officeDocument/2006/relationships" id="259" r:id="R7fdafe0cc7d24710"/>
    <p:sldId xmlns:r="http://schemas.openxmlformats.org/officeDocument/2006/relationships" id="260" r:id="Rcf8c1dd75d2d4c9e"/>
    <p:sldId xmlns:r="http://schemas.openxmlformats.org/officeDocument/2006/relationships" id="261" r:id="Rf112a499073f470f"/>
    <p:sldId xmlns:r="http://schemas.openxmlformats.org/officeDocument/2006/relationships" id="262" r:id="Rdfd26e9855704ab5"/>
    <p:sldId xmlns:r="http://schemas.openxmlformats.org/officeDocument/2006/relationships" id="263" r:id="Rcc31fddc007246b1"/>
    <p:sldId xmlns:r="http://schemas.openxmlformats.org/officeDocument/2006/relationships" id="264" r:id="R83e05a5557f04f6c"/>
    <p:sldId xmlns:r="http://schemas.openxmlformats.org/officeDocument/2006/relationships" id="265" r:id="R7061f615bebb4769"/>
    <p:sldId xmlns:r="http://schemas.openxmlformats.org/officeDocument/2006/relationships" id="266" r:id="Rb6522ed53c4e4208"/>
    <p:sldId xmlns:r="http://schemas.openxmlformats.org/officeDocument/2006/relationships" id="267" r:id="Ra0b6ca249db74bd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d36df90547444d0" /><Relationship Type="http://schemas.openxmlformats.org/officeDocument/2006/relationships/slide" Target="/ppt/slides/slide2.xml" Id="R5beddf52298d4855" /><Relationship Type="http://schemas.openxmlformats.org/officeDocument/2006/relationships/slide" Target="/ppt/slides/slide3.xml" Id="R549f678f12414398" /><Relationship Type="http://schemas.openxmlformats.org/officeDocument/2006/relationships/slide" Target="/ppt/slides/slide4.xml" Id="R7fdafe0cc7d24710" /><Relationship Type="http://schemas.openxmlformats.org/officeDocument/2006/relationships/slide" Target="/ppt/slides/slide5.xml" Id="Rcf8c1dd75d2d4c9e" /><Relationship Type="http://schemas.openxmlformats.org/officeDocument/2006/relationships/slide" Target="/ppt/slides/slide6.xml" Id="Rf112a499073f470f" /><Relationship Type="http://schemas.openxmlformats.org/officeDocument/2006/relationships/slide" Target="/ppt/slides/slide7.xml" Id="Rdfd26e9855704ab5" /><Relationship Type="http://schemas.openxmlformats.org/officeDocument/2006/relationships/slide" Target="/ppt/slides/slide8.xml" Id="Rcc31fddc007246b1" /><Relationship Type="http://schemas.openxmlformats.org/officeDocument/2006/relationships/slide" Target="/ppt/slides/slide9.xml" Id="R83e05a5557f04f6c" /><Relationship Type="http://schemas.openxmlformats.org/officeDocument/2006/relationships/slide" Target="/ppt/slides/slide10.xml" Id="R7061f615bebb4769" /><Relationship Type="http://schemas.openxmlformats.org/officeDocument/2006/relationships/slide" Target="/ppt/slides/slide11.xml" Id="Rb6522ed53c4e4208" /><Relationship Type="http://schemas.openxmlformats.org/officeDocument/2006/relationships/slide" Target="/ppt/slides/slide12.xml" Id="Ra0b6ca249db74bd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Blue Nile: Der Klang der bewussten Stille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schottisches Trio, das einen kleinen, perfekten Katalog um spärliche Elektronik, lange Pausen und eine Stimme baute, die nie lauter wird.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Art-Pop, Synthie-Pop, Quiet Storm
Aktive Jahre: 1981–2004
Herkunft: Glasgow, Schottland
Kernbesetzung: Paul Buchanan, Robert Bell, Paul Joseph Moore
Schlüsselepoche: 1983–1989
Label: Linn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Drei Männer in einem Raum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Paul Buchanan sang und schrieb. Robert Bell spielte Bass und Keyboards. Paul Joseph Moore spielte Keyboards und Gitarre. Sie waren keine Rockband. Sie waren ein Trio, das das Studio wie ein Instrument behandelte, Songs aus sauberen Synth-Flächen, knackigen Drum Machines und Buchanans hohem, leicht zerbrechlichem Tenor aufbaute. Das Ergebnis liegt irgendwo zwischen Art-Pop und einer Art gedämpfter, urbaner Melancholie, die niemand sonst so ganz nachahmen konnte.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1981 in Glasgow gegründete Blue Nile veröffentlichte 1983 ihr Debüt A Walk Across the Rooftops auf Linn Records, einem Unternehmen, das eher für High-Fidelity-Geräte bekannt ist. Das Album erhielt früh Lob von Rickie Lee Jones und Peter Gabriel. Hats folgte 1989 und wurde ihr kommerzieller Höhepunkt. Zwei weitere Alben erschienen in großen Abständen – Peace at Last 1996 und High 2004 – bevor die Band faktisch endete. Buchanan veröffentlichte später Solowerke.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Blue Nile machte in dreiundzwanzig Jahren vier Alben. Das ist keine Diskografie; es ist eine Handvoll Songs, die poliert wurden, bis fast alle Reibung verschwunden war. Die späteren Platten, insbesondere High, klingen manchmal so, als versuchten sie, eine Stimmung wieder einzufangen, anstatt eine neue zu entdecken. Für Hörer, die Abwechslung oder Lautstärke suchen, bietet diese Band so gut wie nichts.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Wärme durch Präzision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zentrale Widerspruch des Blue Nile ist, dass ihre Musik zutiefst emotional wirkt, während sie mit fast klinischer Sorgfalt aufgebaut ist. Die Drum Machines swingen nicht. Die Synth-Flächen bleiben an ihrem Platz. Buchanans Stimme strengt sich selten an oder bricht. Doch der kumulative Effekt ist nicht kalt – es ist etwas, das einem angehaltenen Atem nahekommt.
Die Präzision schafft einen Raum, in dem kleine Details – wie ein Gitarrenpart, der mitten im Song einsetzt – echtes Gewicht haben. Die Emotion liegt nicht in der Darbietung, sondern in der Architektur.
ℹ️Der Bandname stammt aus einer Zeile von Joni Mitchells Song „The Fiddle and the Drum.“ Sie nahmen bei Linn Records auf, einem Unternehmen, das hochwertige Plattenspieler und CD-Player herstellte, was teilweise den makellosen 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Arrangement als Geschichtenerzähler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Songs des Blue Nile beginnen oft mit einem einzigen Element – einer Keyboard-Figur, einem Drum-Pattern – und fügen langsam Schichten hinzu. Auf Hats lassen sich die Steigerungen Zeit. Ein Track wie „The Downtown Lights“ beginnt mit einer sich wiederholenden Synth-Linie und einem gleichmäßigen Beat; der Gesang setzt fast beiläufig ein. Wenn die Gitarre schließlich erscheint, fühlt es sich wie eine Belohnung an. Diese Geduld unterscheidet sie von den meisten Synthie-Pop-Bands der Ära. Das Drama liegt nicht im Refrain, sondern im Eintreffen einer neuen Textur.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Einfluss von The Blue Nile zeigt sich an unerwarteten Stellen. Ihr Umgang mit Raum und Stille inspirierte spätere Künstler im Bereich Ambient Pop und Slowcore. Sie bewiesen, dass elektronische Instrumente etwas Intimes statt Kaltes hervorbringen können. Mehr noch: Sie zeigten, dass ein kleiner Katalog, wenn er mit genügend Sorgfalt aufgebaut ist, einen umfangreichen überdauern kann. Die ersten beiden Alben bleiben Referenzpunkte für alle, die Musik machen wollen, die sich sowohl präzise als auch verletzlich anfühlt.
Die langen Pausen zwischen den Veröffentlichungen waren keine Faulheit. Sie waren der Klang von Menschen, die lieber gar nichts veröffentlichen, als etwas Unvollkommenes.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Katalog der Sorgfalt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hat vier Alben gemacht. Das ist nicht viel. Aber die besten dieser Platten – besonders Hats – fühlen sich an, als enthielten sie alles, was ihre Schöpfer zu sagen hatten, genau so gesagt, wie es gesagt werden musste.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Essenzielle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Tinseltown in the Rain (1983 – A Walk Across the Rooftops)
Der Song, der ihren frühen Sound definiert: ein kaltes, präzises Synth-Arrangement mit einer Drum Machine, die nie schwankt, während Buchanans Gesang darüber schwebt wie jemand, der aus einem Fenster schaut.
Hören: Spotify · Apple Music · YouTube
The Downtown Lights (1989 – Hats)
Das beste Beispiel für ihren geduldigen Aufbau. Es beginnt mit einer einfachen Keyboard-Figur und einem gleichmäßigen Beat; der Gitarreneinsatz zur Hälfte des Songs verändert die gesamte emotionale Wucht des Tracks.
Hören: Spotify · Apple Music · YouTube
Headlights on the Parade (1989 – Hats)
Der Rhythmustrack ist hier die Grundlage – ein gleichmäßiger, fast hypnotischer Puls, der die melodischen Elemente ein- und ausblenden lässt. Es zeigt, wie viel Dra…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(band) Wikipedia
Diskografie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Bark Psychosis: The Band Post-Rock Was Named After, Then Left Behind – Eine weitere spärliche, geduldige Band, die ein winziges Katalogwerk um Stille und Raum herum aufbaute.
Portishead: The Art of the Long Wait – Wie The Blue Nile machten sie lange Pausen zwischen Alben zu einem prägenden künstlerischen Statement.
Boards of Canada: The Warmth Inside the Machine – Schottisches Elektronik-Duo, dessen präziser, nostalgischer Sound durch sorgfältige Produktion Intimität schafft.</a:t>
            </a:r>
          </a:p>
        </p:txBody>
      </p:sp>
    </p:spTree>
  </p:cSld>
  <p:clrMapOvr>
    <a:masterClrMapping xmlns:a="http://schemas.openxmlformats.org/drawingml/2006/main"/>
  </p:clrMapOvr>
</p:sld>
</file>