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e9a7a04d16c471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f46b8f46caa40c8"/>
    <p:sldId xmlns:r="http://schemas.openxmlformats.org/officeDocument/2006/relationships" id="257" r:id="R1ae5e364d0104196"/>
    <p:sldId xmlns:r="http://schemas.openxmlformats.org/officeDocument/2006/relationships" id="258" r:id="R8f2fa54118844a8d"/>
    <p:sldId xmlns:r="http://schemas.openxmlformats.org/officeDocument/2006/relationships" id="259" r:id="R213ecca10a2646f8"/>
    <p:sldId xmlns:r="http://schemas.openxmlformats.org/officeDocument/2006/relationships" id="260" r:id="R2dd1bf21120a44a8"/>
    <p:sldId xmlns:r="http://schemas.openxmlformats.org/officeDocument/2006/relationships" id="261" r:id="R23460cd1d4244264"/>
    <p:sldId xmlns:r="http://schemas.openxmlformats.org/officeDocument/2006/relationships" id="262" r:id="Ra8ba0758519143ae"/>
    <p:sldId xmlns:r="http://schemas.openxmlformats.org/officeDocument/2006/relationships" id="263" r:id="R7c68c4afbf2f4e94"/>
    <p:sldId xmlns:r="http://schemas.openxmlformats.org/officeDocument/2006/relationships" id="264" r:id="R1d0014a9f0a94c91"/>
    <p:sldId xmlns:r="http://schemas.openxmlformats.org/officeDocument/2006/relationships" id="265" r:id="Rf3fba4519e0a47cc"/>
    <p:sldId xmlns:r="http://schemas.openxmlformats.org/officeDocument/2006/relationships" id="266" r:id="R9a99b60719cb4bb8"/>
    <p:sldId xmlns:r="http://schemas.openxmlformats.org/officeDocument/2006/relationships" id="267" r:id="Re603c6f32aa04f1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f46b8f46caa40c8" /><Relationship Type="http://schemas.openxmlformats.org/officeDocument/2006/relationships/slide" Target="/ppt/slides/slide2.xml" Id="R1ae5e364d0104196" /><Relationship Type="http://schemas.openxmlformats.org/officeDocument/2006/relationships/slide" Target="/ppt/slides/slide3.xml" Id="R8f2fa54118844a8d" /><Relationship Type="http://schemas.openxmlformats.org/officeDocument/2006/relationships/slide" Target="/ppt/slides/slide4.xml" Id="R213ecca10a2646f8" /><Relationship Type="http://schemas.openxmlformats.org/officeDocument/2006/relationships/slide" Target="/ppt/slides/slide5.xml" Id="R2dd1bf21120a44a8" /><Relationship Type="http://schemas.openxmlformats.org/officeDocument/2006/relationships/slide" Target="/ppt/slides/slide6.xml" Id="R23460cd1d4244264" /><Relationship Type="http://schemas.openxmlformats.org/officeDocument/2006/relationships/slide" Target="/ppt/slides/slide7.xml" Id="Ra8ba0758519143ae" /><Relationship Type="http://schemas.openxmlformats.org/officeDocument/2006/relationships/slide" Target="/ppt/slides/slide8.xml" Id="R7c68c4afbf2f4e94" /><Relationship Type="http://schemas.openxmlformats.org/officeDocument/2006/relationships/slide" Target="/ppt/slides/slide9.xml" Id="R1d0014a9f0a94c91" /><Relationship Type="http://schemas.openxmlformats.org/officeDocument/2006/relationships/slide" Target="/ppt/slides/slide10.xml" Id="Rf3fba4519e0a47cc" /><Relationship Type="http://schemas.openxmlformats.org/officeDocument/2006/relationships/slide" Target="/ppt/slides/slide11.xml" Id="R9a99b60719cb4bb8" /><Relationship Type="http://schemas.openxmlformats.org/officeDocument/2006/relationships/slide" Target="/ppt/slides/slide12.xml" Id="Re603c6f32aa04f1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Blue Nile: O Som do Silêncio Deliberado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trio escocês que construiu um catálogo pequeno e perfeito em torno de eletrônica esparsa, longos intervalos e uma voz que nunca eleva o tom.</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Art pop, synth-pop, quiet storm
Anos de atividade: 1981–2004
Origem: Glasgow, Escócia
Formação principal: Paul Buchanan, Robert Bell, Paul Joseph Moore
Era chave: 1983–1989
Gravadora: Linn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Três Homens em uma Sala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Paul Buchanan cantava e compunha. Robert Bell tocava baixo e teclados. Paul Joseph Moore tocava teclados e guitarra. Eles não eram uma banda de rock. Eram um trio que tratava o estúdio como um instrumento, construindo músicas a partir de pads de sintetizador limpos, baterias eletrônicas nítidas e o tenor agudo e ligeiramente frágil de Buchanan. O resultado situa-se entre o art pop e uma espécie de melancolia urbana e sussurrada que ninguém mais conseguiu replicar.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Formado em Glasgow em 1981, o Blue Nile lançou seu debut A Walk Across the Rooftops em 1983 pela Linn Records, uma empresa mais conhecida por equipamentos de alta fidelidade. O álbum recebeu elogios iniciais de Rickie Lee Jones e Peter Gabriel. Hats veio em 1989 e tornou-se seu pico comercial. Mais dois álbuns chegaram em longos intervalos — Peace at Last em 1996 e High em 2004 — antes de a banda efetivamente terminar. Buchanan posteriormente lançou trabalho solo.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Blue Nile fez quatro álbuns em vinte e três anos. Isso não é uma discografia; é um punhado de músicas polidas até que quase todo o atrito desaparecesse. Os discos posteriores, especialmente High, às vezes soam como se estivessem tentando recapturar um clima em vez de descobrir um novo. Para ouvintes que desejam variedade ou volume, esta banda oferece quase nada.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Calor Através da Precisão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contradição central do Blue Nile é que sua música parece profundamente emocional enquanto é construída com cuidado quase clínico. As baterias eletrônicas não balançam. Os pads de sintetizador permanecem no lugar. A voz de Buchanan raramente se esforça ou racha. No entanto, o efeito cumulativo não é frio — é algo mais próximo de uma respiração presa.
A precisão cria um espaço onde pequenos detalhes, como uma parte de guitarra entrando no meio de uma música, carregam peso real. A emoção não está na performance, mas na arquitetura.
ℹ️O nome da banda vem de uma linha na música "The Fiddle and the Drum" de Joni Mitchell. Eles gravaram na Linn Records, uma empresa que fabricava toca-discos e CD players de alta qualidade, o que explica em parte o som impecável. Paul Buchanan uma vez trabalhou…</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Arranjo como Contador de Histórias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As músicas do Blue Nile frequentemente começam com um único elemento — uma figura de teclado, um padrão de bateria — e adicionam camadas lentamente. Em Hats, as construções levam seu tempo. Uma faixa como "The Downtown Lights" começa com uma linha de sintetizador repetitiva e uma batida constante; o vocal entra quase casualmente. Quando a guitarra finalmente aparece, parece uma recompensa. Essa paciência os separa da maioria do synth-pop da época. O drama não está no refrão, mas na chegada de uma nova textura.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Importam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influência do Blue Nile aparece em lugares inesperados. Sua abordagem ao espaço e ao silêncio influenciou artistas posteriores que trabalham com ambient pop e slowcore. Eles provaram que instrumentos eletrônicos poderiam produzir algo íntimo em vez de frio. Mais do que isso, demonstraram que um catálogo pequeno, se construído com cuidado suficiente, pode superar um prolífico. Os dois primeiros álbuns continuam sendo referências para qualquer um que tente fazer música que pareça ao mesmo tempo precisa e vulnerável.
Os longos silêncios entre os lançamentos não foram preguiça. Eles eram o som de pessoas que preferiam não lançar nada a lançar algo imperfeito.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Catálogo de Cuidado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Blue Nile fez quatro álbuns. Isso não é muito. Mas os melhores desses discos — especialmente Hats — parecem conter tudo o que seus criadores tinham a dizer, dito exatamente da maneira que precisava ser dito.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Tinseltown in the Rain (1983 - A Walk Across the Rooftops)
A música que define seu som inicial: um arranjo de sintetizador frio e preciso com uma bateria eletrônica que nunca hesita, enquanto o vocal de Buchanan flutua acima como alguém observando de uma janela.
Ouça: Spotify · Apple Music · YouTube
The Downtown Lights (1989 - Hats)
O melhor exemplo de sua construção paciente. Começa com uma figura simples de teclado e uma batida constante; a entrada da guitarra na metade muda todo o peso emocional da faixa.
Ouça: Spotify · Apple Music · YouTube
Headlights on the Parade (1989 - Hats)
A faixa rítmica é a base aqui — um pulso constante, quase hipnótico, que permite que os elementos melódicos entrem e saiam. Mostra quanta dramaticidade eles conseguiam criar com muito pouco movimento.
Ouça:…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(band) Wikipedia
Discografia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Bark Psychosis: A Banda que Deu Nome ao Post-Rock e Depois Foi Abandonada - Outra banda esparsa e paciente que construiu um catálogo minúsculo ao redor do silêncio e do espaço.
Portishead: A Arte da Longa Espera - Assim como The Blue Nile, eles transformaram longos intervalos entre álbuns em uma declaração artística definitiva.
Boards of Canada: O Calor Dentro da Máquina - Duo eletrônico escocês cujo som preciso e nostálgico cria intimidade através de uma produção cuidadosa.</a:t>
            </a:r>
          </a:p>
        </p:txBody>
      </p:sp>
    </p:spTree>
  </p:cSld>
  <p:clrMapOvr>
    <a:masterClrMapping xmlns:a="http://schemas.openxmlformats.org/drawingml/2006/main"/>
  </p:clrMapOvr>
</p:sld>
</file>