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0e86f53eb2b42a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259360459ae417e"/>
    <p:sldId xmlns:r="http://schemas.openxmlformats.org/officeDocument/2006/relationships" id="257" r:id="Rc3ecfbf1e5594f47"/>
    <p:sldId xmlns:r="http://schemas.openxmlformats.org/officeDocument/2006/relationships" id="258" r:id="R73e6b49d394e490f"/>
    <p:sldId xmlns:r="http://schemas.openxmlformats.org/officeDocument/2006/relationships" id="259" r:id="R1eedf2bb76824265"/>
    <p:sldId xmlns:r="http://schemas.openxmlformats.org/officeDocument/2006/relationships" id="260" r:id="R841ca1a638a24492"/>
    <p:sldId xmlns:r="http://schemas.openxmlformats.org/officeDocument/2006/relationships" id="261" r:id="Re707c1cb1a664d4a"/>
    <p:sldId xmlns:r="http://schemas.openxmlformats.org/officeDocument/2006/relationships" id="262" r:id="Rf6fe42071a424153"/>
    <p:sldId xmlns:r="http://schemas.openxmlformats.org/officeDocument/2006/relationships" id="263" r:id="R957d4ffe12254cd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259360459ae417e" /><Relationship Type="http://schemas.openxmlformats.org/officeDocument/2006/relationships/slide" Target="/ppt/slides/slide2.xml" Id="Rc3ecfbf1e5594f47" /><Relationship Type="http://schemas.openxmlformats.org/officeDocument/2006/relationships/slide" Target="/ppt/slides/slide3.xml" Id="R73e6b49d394e490f" /><Relationship Type="http://schemas.openxmlformats.org/officeDocument/2006/relationships/slide" Target="/ppt/slides/slide4.xml" Id="R1eedf2bb76824265" /><Relationship Type="http://schemas.openxmlformats.org/officeDocument/2006/relationships/slide" Target="/ppt/slides/slide5.xml" Id="R841ca1a638a24492" /><Relationship Type="http://schemas.openxmlformats.org/officeDocument/2006/relationships/slide" Target="/ppt/slides/slide6.xml" Id="Re707c1cb1a664d4a" /><Relationship Type="http://schemas.openxmlformats.org/officeDocument/2006/relationships/slide" Target="/ppt/slides/slide7.xml" Id="Rf6fe42071a424153" /><Relationship Type="http://schemas.openxmlformats.org/officeDocument/2006/relationships/slide" Target="/ppt/slides/slide8.xml" Id="R957d4ffe12254cd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Bobby Fuller Four: Straffer Rock 'n' Roll mit einem Schatten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heller, von Buddy Holly inspirierter Sound, der durch einen mysteriösen Tod jäh beendet wurde – hier erfahren Sie, warum die Bobby Fuller Four wichtig waren.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Sound, den sie machten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Bobby Fuller Four nahmen Buddy Hollys klaren, melodischen Ansatz und strafften ihn. Bobby Fuller hatte das Gitarrenspiel von frühen Rockabilly-Platten und von seinem Vater, einem Country-Musiker, gelernt. Die Rhythmusgruppe der Band bleibt starr, während die Gitarrenparts bewusste Lücken lassen, was den Songs Spannung verleiht, ohne sie zu überladen.
Wenn Jim Reeses Gitarre einsetzt, antwortet sie meist dem Gesang, anstatt ihn zu verdoppeln. Diese Zurückhaltung ließ die Band größer klingen, als es drei Instrumente und eine Stimme eigentlich sollten.
Fullers Stimme bewegt sich in einem engen, selbstbewussten Rahmen. Er schreit nie. Er schmachtet nie. Er trägt seine Zeilen vor, als würde er Tatsachen feststellen, was das gelegentliche Stocken in seiner Kehle – bei „Love's Made a Fool of…</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Bobby Fuller gründete 1962 mit seinem Bruder Randy am Bass seine erste Band in El Paso. Sie spielten in lokalen Clubs und nahmen Singles für kleine Labels auf, bevor sie 1964 nach Los Angeles zogen. Dort unterschrieben sie bei Mustang Records und veröffentlichten 1965 „I Fought the Law“. Der Song erreichte Platz 9 der Billboard Hot 100.
Ein zweites Album, I Fought the Law, folgte 1966. Am 18. Juli 1966 wurde Bobby Fuller tot in seinem Auto vor seiner Wohnung in Hollywood aufgefunden. Die Todesursache wurde als Erstickung festgestellt. Der Fall bleibt offiziell ungelöst.
Helle Musik, dunkles Ende – Die Bobby Fuller Four machten Musik, die zum Tanzen und Cruisen gemacht war. Die Texte gehen selten über Teenager-Romantik hinaus. Doch die Umstände von Fullers Tod – von den einen als Selbstmor…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klein – zwei Studioalben und eine Handvoll Singles – und die Anlehnung an Buddy Holly ist offensichtlich. Fuller hat nie eine eigene Stimme entwickelt, die sich von der seines Helden unterschied. Einige der Albumtracks klingen eher wie Skizzen denn wie fertige Songs. Die Karriere der Band endete, bevor sie beweisen konnte, ob die Formel mehr Spielraum hatte, als die Singles vermuten ließen.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Fought the Law“ wurde zum Standard, gecovert von den Clash und Dutzenden anderen. Aber das Original ist wichtig wegen seiner Ökonomie: zwei Minuten, ein Riff, kein Füllmaterial. Die Bobby Fuller Four zeigten auch, wie sich West-Texas-Rock 'n' Roll auf die nationale Bühne übertragen ließ, ohne seine Kanten zu verlieren.Bobby Fullers Produktionsinstinkte – schlank, trocken, rhythmisch – kündigten das Garage-Rock-Revival Jahrzehnte später an. Seine besten Werke klingen immer noch wie eine Band, die fertig geformt auftauchte und wieder ging, bevor jemand herausfand, wie sie es gemacht hat.
ℹ️Wissenswertes✅ Bobby Fullers Vater brachte ihm Gitarre mit einer Methode bei, die auf den Akkordformen der Carter Family basierte.✅ Die ersten Aufnahmen der Band entstanden auf einem Tonbandgerät, das…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Wesentliche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Fought the Law (1966 – I Fought the Law)
Der Signature-Song der Band. Das Gitarrenriff ist eine einstimmige Linie, die Raum für Bass und Schlagzeug lässt, um sich einzuklinken. Fullers Gesang bleibt cool, selbst wenn die Texte den Verlust von allem beschreiben.
Hören: Spotify · Apple Music · YouTube
Let Her Dance
Ein Schaufenster für die Rhythmusgruppe. Der Bass geht in einer gleichmäßigen Linie, während die Gitarre kurze, stechende Akkorde spielt. Das Arrangement baut Spannung auf, indem es die volle Band bis zum Refrain zurückhält.
Hören: Spotify · Apple Music · YouTube
Love's Made a Fool of You (1966 – I Fought the Law)
Das Nächste, was Fuller an Buddy Hollys verletzlicher Seite kam. Die Stimme bricht bei den höheren Tönen leicht, und die Gitarre antwortet jeder Zeile mit einer saub…</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Noch eine letzte Sache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Bobby Fuller Four haben nie eine schlechte Platte gemacht. Sie hörten nur auf, bevor sie eine großartige machen konnten, die keine Single war. Die Songs, die überlebt haben, fühlen sich an wie Fragmente eines längeren Gesprächs, das mitten im Satz abgebrochen wurde.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Bobby Fuller Four Wikipedia
Diskografie MusicBrainz</a:t>
            </a:r>
          </a:p>
        </p:txBody>
      </p:sp>
    </p:spTree>
  </p:cSld>
  <p:clrMapOvr>
    <a:masterClrMapping xmlns:a="http://schemas.openxmlformats.org/drawingml/2006/main"/>
  </p:clrMapOvr>
</p:sld>
</file>