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cc885d387244b7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932f2ad36404d2c"/>
    <p:sldId xmlns:r="http://schemas.openxmlformats.org/officeDocument/2006/relationships" id="257" r:id="Rd207d42e096f42b8"/>
    <p:sldId xmlns:r="http://schemas.openxmlformats.org/officeDocument/2006/relationships" id="258" r:id="Ra5738d6139e342c4"/>
    <p:sldId xmlns:r="http://schemas.openxmlformats.org/officeDocument/2006/relationships" id="259" r:id="R3849f07f89e34c51"/>
    <p:sldId xmlns:r="http://schemas.openxmlformats.org/officeDocument/2006/relationships" id="260" r:id="R6804d9b22fe34c8e"/>
    <p:sldId xmlns:r="http://schemas.openxmlformats.org/officeDocument/2006/relationships" id="261" r:id="Rc08b4cdbfdd84b9c"/>
    <p:sldId xmlns:r="http://schemas.openxmlformats.org/officeDocument/2006/relationships" id="262" r:id="R910659d7a579449a"/>
    <p:sldId xmlns:r="http://schemas.openxmlformats.org/officeDocument/2006/relationships" id="263" r:id="Rf7618abc49a7479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932f2ad36404d2c" /><Relationship Type="http://schemas.openxmlformats.org/officeDocument/2006/relationships/slide" Target="/ppt/slides/slide2.xml" Id="Rd207d42e096f42b8" /><Relationship Type="http://schemas.openxmlformats.org/officeDocument/2006/relationships/slide" Target="/ppt/slides/slide3.xml" Id="Ra5738d6139e342c4" /><Relationship Type="http://schemas.openxmlformats.org/officeDocument/2006/relationships/slide" Target="/ppt/slides/slide4.xml" Id="R3849f07f89e34c51" /><Relationship Type="http://schemas.openxmlformats.org/officeDocument/2006/relationships/slide" Target="/ppt/slides/slide5.xml" Id="R6804d9b22fe34c8e" /><Relationship Type="http://schemas.openxmlformats.org/officeDocument/2006/relationships/slide" Target="/ppt/slides/slide6.xml" Id="Rc08b4cdbfdd84b9c" /><Relationship Type="http://schemas.openxmlformats.org/officeDocument/2006/relationships/slide" Target="/ppt/slides/slide7.xml" Id="R910659d7a579449a" /><Relationship Type="http://schemas.openxmlformats.org/officeDocument/2006/relationships/slide" Target="/ppt/slides/slide8.xml" Id="Rf7618abc49a7479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Bobby Fuller Four: Tight Rock &amp; Roll With a Shadow</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bright, Buddy Holly-inspired sound cut short by a mysterious death—here's what made the Bobby Fuller Four matter.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 They Made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Bobby Fuller Four took Buddy Holly's clear, melodic approach and tightened it. Bobby Fuller had learned guitar from early rockabilly records and from his father, a country musician. The band's rhythm section stays rigid while the guitar parts leave deliberate gaps, giving the songs tension without crowding them.
When Jim Reese's guitar enters, it usually answers the vocal rather than doubling it. That restraint made the band sound bigger than three instruments and a voice should.
Fuller's voice sits in a narrow, confident range. He never shouts. He never swoons. He delivers lines like he's stating facts, which makes the occasional catch in his throat—on "Love's Made a Fool of You"—land harder. The production on the Mustang records is dry and immediate. No reverb haze. No echo chamber.…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Bobby Fuller formed his first band in El Paso in 1962 with his brother Randy on bass. They played local clubs and recorded singles for small labels before moving to Los Angeles in 1964. There they signed with Mustang Records and released "I Fought the Law" in 1965. The song reached number 9 on the Billboard Hot 100.
A second album, I Fought the Law, followed in 1966. On July 18, 1966, Bobby Fuller was found dead in his car outside his Hollywood apartment. The cause of death was ruled asphyxiation. The case remains officially unsolved.
Bright Music, Dark End — The Bobby Fuller Four made music built for dancing and cruising. The lyrics rarely stray beyond teenage romance. But the circumstances of Fuller's death—ruled a suicide by some, suspected murder by others—cast a shadow that the music…</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small—two studio albums and a handful of singles—and the debt to Buddy Holly is obvious. Fuller never fully developed a voice separate from his hero. Some of the album tracks sound like sketches rather than finished songs. The band's career ended before it could prove whether the formula had more range than the singles suggested.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became a standard, covered by the Clash and dozens of others. But the original matters for its economy: two minutes, one riff, no filler. The Bobby Fuller Four also showed how West Texas rock &amp; roll could translate to the national stage without losing its edges.
Bobby Fuller's production instincts—lean, dry, rhythm-forward—anticipated the garage rock revival decades later. The best of his work still sounds like a band that arrived fully formed and left before anyone figured out how they did it.
ℹ️Curiosities✅ Bobby Fuller's father taught him guitar using a method based on the Carter Family's chord shapes.✅ The band's first recordings were made on a tape recorder Fuller bought with money from a paper route.✅ "I Fought the Law" was written by Sonny Curtis of the Crickets,…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Fought the Law (1966 – I Fought the Law)
The band's signature song. The guitar riff is a single-note line that leaves space for the bass and drums to lock in. Fuller's vocal stays cool even as the lyrics describe losing everything.
Listen: Spotify · Apple Music · YouTube
Let Her Dance
A showcase for the rhythm section. The bass walks a steady line while the guitar plays short, stabbing chords. The arrangement builds tension by holding back the full band until the chorus.
Listen: Spotify · Apple Music · YouTube
Love's Made a Fool of You (1966 – I Fought the Law)
The closest Fuller came to Buddy Holly's vulnerable side. The vocal cracks slightly on the higher notes, and the guitar answers each line with a clean, melodic phrase. The production is drier than anything Holly recorded.
Listen…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Bobby Fuller Four never made a bad record. They just stopped before they could make a great one that wasn't a single. The songs that survive feel like fragments of a longer conversation that got cut off mid-sentence.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Bobby Fuller Four Wikipedia
Discography MusicBrainz</a:t>
            </a:r>
          </a:p>
        </p:txBody>
      </p:sp>
    </p:spTree>
  </p:cSld>
  <p:clrMapOvr>
    <a:masterClrMapping xmlns:a="http://schemas.openxmlformats.org/drawingml/2006/main"/>
  </p:clrMapOvr>
</p:sld>
</file>