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014503b18d14d8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be11bf05b1547e3"/>
    <p:sldId xmlns:r="http://schemas.openxmlformats.org/officeDocument/2006/relationships" id="257" r:id="Rde50ce1450454f7e"/>
    <p:sldId xmlns:r="http://schemas.openxmlformats.org/officeDocument/2006/relationships" id="258" r:id="R1df78c4eacef4f5f"/>
    <p:sldId xmlns:r="http://schemas.openxmlformats.org/officeDocument/2006/relationships" id="259" r:id="Rdc15a478a63c48ab"/>
    <p:sldId xmlns:r="http://schemas.openxmlformats.org/officeDocument/2006/relationships" id="260" r:id="R544dc6ebc1d5403e"/>
    <p:sldId xmlns:r="http://schemas.openxmlformats.org/officeDocument/2006/relationships" id="261" r:id="R63ed5d8083644ed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be11bf05b1547e3" /><Relationship Type="http://schemas.openxmlformats.org/officeDocument/2006/relationships/slide" Target="/ppt/slides/slide2.xml" Id="Rde50ce1450454f7e" /><Relationship Type="http://schemas.openxmlformats.org/officeDocument/2006/relationships/slide" Target="/ppt/slides/slide3.xml" Id="R1df78c4eacef4f5f" /><Relationship Type="http://schemas.openxmlformats.org/officeDocument/2006/relationships/slide" Target="/ppt/slides/slide4.xml" Id="Rdc15a478a63c48ab" /><Relationship Type="http://schemas.openxmlformats.org/officeDocument/2006/relationships/slide" Target="/ppt/slides/slide5.xml" Id="R544dc6ebc1d5403e" /><Relationship Type="http://schemas.openxmlformats.org/officeDocument/2006/relationships/slide" Target="/ppt/slides/slide6.xml" Id="R63ed5d8083644ed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Box of Things We Never Open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reflection on the boxes we keep in closets and why we hold onto objects we never use.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of Keeping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 we hold onto things we do not need? It is not about utility. The lamp cannot be fixed. The postcards have no stamps. The sweater will never be worn again. And yet the box stays. It is a small, quiet puzzle that sits in the corner of many homes.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Weight of Memory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Some objects are not really objects. They are anchors to a version of ourselves we no longer inhabit. The postcards were bought on a trip when I was someone who wrote letters. The sweater belonged to a time when I thought I would learn to darn. The lamp was a gift from a person I no longer speak to. To throw them away feels like erasing that person, that trip, that moment. So the box becomes a museum of ghosts.
ℹ️These anchors keep us tied to past identities. Letting go can feel like losing a part of who we were.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Fantasy Self</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There is also the person I imagine I will become. The one who fixes lamps, sends postcards, mends sweaters. That person lives in the future, always a few months away. As long as the box exists, that future is possible. To open it and admit I will never be that person feels like a small failure. So I keep the box closed, and the fantasy stays alive.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But maybe keeping things is not always about fear or nostalgia. Sometimes it is just easier. The energy required to sort, decide, and discard is real. We are tired. The box does not hurt anyone. It sits quietly. And on a bad day, opening it might remind us that we were once someone who bought postcards, who received gifts, who believed in mending. That is not nothing.
💡Sometimes the simplest reason for keeping something is that it doesn't demand anything from us—and that's okay.
The box stays. Not because I need it, but because I am not ready to close the door on the person who packed it. Maybe one day I will open it. Or maybe I will just move it to a fourth apartment.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Drawer Full of Chargers No Device Needs — A parallel reflection on holding onto objects we know we will never use again.
The Shirt That Hangs in the Closet — Explores the same theme of kept clothing and the imagined selves they represent.
The Tiny Pencil You Kept From the Furniture Store — Another meditation on small, purposeless objects we cling to long after their use is gone.</a:t>
            </a:r>
          </a:p>
        </p:txBody>
      </p:sp>
    </p:spTree>
  </p:cSld>
  <p:clrMapOvr>
    <a:masterClrMapping xmlns:a="http://schemas.openxmlformats.org/drawingml/2006/main"/>
  </p:clrMapOvr>
</p:sld>
</file>