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11a8c420b844bc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8c451b916444701"/>
    <p:sldId xmlns:r="http://schemas.openxmlformats.org/officeDocument/2006/relationships" id="257" r:id="R217804ac7c204218"/>
    <p:sldId xmlns:r="http://schemas.openxmlformats.org/officeDocument/2006/relationships" id="258" r:id="Rfaf60dccba7142d3"/>
    <p:sldId xmlns:r="http://schemas.openxmlformats.org/officeDocument/2006/relationships" id="259" r:id="Ra8e7ff3ba9f34082"/>
    <p:sldId xmlns:r="http://schemas.openxmlformats.org/officeDocument/2006/relationships" id="260" r:id="Rb9989ce9b5044423"/>
    <p:sldId xmlns:r="http://schemas.openxmlformats.org/officeDocument/2006/relationships" id="261" r:id="R018650021df34407"/>
    <p:sldId xmlns:r="http://schemas.openxmlformats.org/officeDocument/2006/relationships" id="262" r:id="R19c72f850d97488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8c451b916444701" /><Relationship Type="http://schemas.openxmlformats.org/officeDocument/2006/relationships/slide" Target="/ppt/slides/slide2.xml" Id="R217804ac7c204218" /><Relationship Type="http://schemas.openxmlformats.org/officeDocument/2006/relationships/slide" Target="/ppt/slides/slide3.xml" Id="Rfaf60dccba7142d3" /><Relationship Type="http://schemas.openxmlformats.org/officeDocument/2006/relationships/slide" Target="/ppt/slides/slide4.xml" Id="Ra8e7ff3ba9f34082" /><Relationship Type="http://schemas.openxmlformats.org/officeDocument/2006/relationships/slide" Target="/ppt/slides/slide5.xml" Id="Rb9989ce9b5044423" /><Relationship Type="http://schemas.openxmlformats.org/officeDocument/2006/relationships/slide" Target="/ppt/slides/slide6.xml" Id="R018650021df34407" /><Relationship Type="http://schemas.openxmlformats.org/officeDocument/2006/relationships/slide" Target="/ppt/slides/slide7.xml" Id="R19c72f850d97488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Breakfast I Have Eaten for Fifteen Years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the same breakfast every morning feels comforting while repeating dinner feels like failure.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core question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will I eat the same breakfast for a decade and a half without complaint, but if someone suggests leftovers for dinner two nights in a row I feel a small wave of disappointment?
The question is not about food. It is about what we expect from different meals. Breakfast asks nothing of us. Dinner asks for something — conversation, effort, a sense that this evening is slightly different from last evening.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Breakfast as ritual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ritual is something you do without deciding. You do not choose to brush your teeth. You just do it. Breakfast works the same way. The toast goes in the machine. The coffee drips.
You are not making a statement about who you are. You are just moving through the morning. There is no pressure to impress anyone, including yourself. The same toast every day is not a failure of imagination. It is a small anchor in a day that will ask you to make a hundred decisions later.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Dinner as performance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Dinner carries weight. Even when you eat alone, you feel it. You think: I should make something proper. I should use the vegetables before they go soft. I should not eat pasta three nights in a row.
Dinner is the meal where we prove we are functioning adults. When you eat the same dinner twice, it feels like you are admitting that life is just repeating itself. Breakfast does not have that burden. Nobody looks at your morning toast and judges your character.
But a sad dinner — a bowl of cereal at 8 p.m. — feels like a confession.
💡Insight: Breakfast is immune to judgment. Dinner is where we perform adulthood.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Maybe the difference is not about ritual versus performance. Maybe it is about when we are willing to be bored. In the morning, boredom is fine. You are waking up. You do not want surprises. But by evening, you have spent all day doing things you did not choose. Dinner is the one moment you can decide. And deciding to repeat feels like giving up.
But here is the thing: the breakfast I eat every day is not boring to me. It is just there. Boredom requires noticing. And I do not notice my breakfast at all.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Closing thoughts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 I will keep eating my toast. And tonight I will probably make something different, because that is what dinner asks of me. But I wonder: if I paid as little attention to dinner as I do to breakfast, would I mind repeating it? Probably not. But I will not test that theory tonight.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Plate You Don't Bother With When You Eat Alone — Explores why eating alone changes the ritual, echoing the article's contrast between breakfast's ease and dinner's weight.
✅ The Same Sandwich, Two Different Tastes — Looks at how context and company alter taste, a natural follow-up to the article's question about why dinner feels different.</a:t>
            </a:r>
          </a:p>
        </p:txBody>
      </p:sp>
    </p:spTree>
  </p:cSld>
  <p:clrMapOvr>
    <a:masterClrMapping xmlns:a="http://schemas.openxmlformats.org/drawingml/2006/main"/>
  </p:clrMapOvr>
</p:sld>
</file>