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f580f56c06194e82"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03fb61ea98f14c53"/>
    <p:sldId xmlns:r="http://schemas.openxmlformats.org/officeDocument/2006/relationships" id="257" r:id="Rd6abc8bed5f84105"/>
    <p:sldId xmlns:r="http://schemas.openxmlformats.org/officeDocument/2006/relationships" id="258" r:id="R4214d1ee734f411a"/>
    <p:sldId xmlns:r="http://schemas.openxmlformats.org/officeDocument/2006/relationships" id="259" r:id="Rd1a2d0da1fa74d35"/>
    <p:sldId xmlns:r="http://schemas.openxmlformats.org/officeDocument/2006/relationships" id="260" r:id="R67b72063f0424600"/>
    <p:sldId xmlns:r="http://schemas.openxmlformats.org/officeDocument/2006/relationships" id="261" r:id="R0791682007fb4086"/>
    <p:sldId xmlns:r="http://schemas.openxmlformats.org/officeDocument/2006/relationships" id="262" r:id="Rd899724038004764"/>
    <p:sldId xmlns:r="http://schemas.openxmlformats.org/officeDocument/2006/relationships" id="263" r:id="R5342be6dc2a24765"/>
    <p:sldId xmlns:r="http://schemas.openxmlformats.org/officeDocument/2006/relationships" id="264" r:id="R630941082f1542de"/>
    <p:sldId xmlns:r="http://schemas.openxmlformats.org/officeDocument/2006/relationships" id="265" r:id="R49013e99d9c141fd"/>
    <p:sldId xmlns:r="http://schemas.openxmlformats.org/officeDocument/2006/relationships" id="266" r:id="R495852134eb24854"/>
    <p:sldId xmlns:r="http://schemas.openxmlformats.org/officeDocument/2006/relationships" id="267" r:id="Rf325be58ff834393"/>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03fb61ea98f14c53" /><Relationship Type="http://schemas.openxmlformats.org/officeDocument/2006/relationships/slide" Target="/ppt/slides/slide2.xml" Id="Rd6abc8bed5f84105" /><Relationship Type="http://schemas.openxmlformats.org/officeDocument/2006/relationships/slide" Target="/ppt/slides/slide3.xml" Id="R4214d1ee734f411a" /><Relationship Type="http://schemas.openxmlformats.org/officeDocument/2006/relationships/slide" Target="/ppt/slides/slide4.xml" Id="Rd1a2d0da1fa74d35" /><Relationship Type="http://schemas.openxmlformats.org/officeDocument/2006/relationships/slide" Target="/ppt/slides/slide5.xml" Id="R67b72063f0424600" /><Relationship Type="http://schemas.openxmlformats.org/officeDocument/2006/relationships/slide" Target="/ppt/slides/slide6.xml" Id="R0791682007fb4086" /><Relationship Type="http://schemas.openxmlformats.org/officeDocument/2006/relationships/slide" Target="/ppt/slides/slide7.xml" Id="Rd899724038004764" /><Relationship Type="http://schemas.openxmlformats.org/officeDocument/2006/relationships/slide" Target="/ppt/slides/slide8.xml" Id="R5342be6dc2a24765" /><Relationship Type="http://schemas.openxmlformats.org/officeDocument/2006/relationships/slide" Target="/ppt/slides/slide9.xml" Id="R630941082f1542de" /><Relationship Type="http://schemas.openxmlformats.org/officeDocument/2006/relationships/slide" Target="/ppt/slides/slide10.xml" Id="R49013e99d9c141fd" /><Relationship Type="http://schemas.openxmlformats.org/officeDocument/2006/relationships/slide" Target="/ppt/slides/slide11.xml" Id="R495852134eb24854" /><Relationship Type="http://schemas.openxmlformats.org/officeDocument/2006/relationships/slide" Target="/ppt/slides/slide12.xml" Id="Rf325be58ff834393"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City of Lost Children: A Dream Machine and a Giant's Search</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visually inventive fantasy where a giant and a girl search for stolen dreams in a strange, decaying city.</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Year: 1995
Director: Jean-Pierre Jeunet, Marc Caro
Country: France, Germany, Spain, UK
Language: French
Genre: Fantasy, Science Fiction, Adventure
Main cast: Ron Perlman, Dominique Pinon, Judith Vittet, Daniel Emilfork
Runtime: 112 minutes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strange world, built from junk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visual style is the first thing you notice. The city looks like it was assembled from scrap metal, old pipes, and broken machinery. Nothing is clean. Everything is damp, dark, and cluttered. The colors are mostly browns, greens, and deep blues. The film does not try to hide its artificiality — the sets feel like actual places you could touch, but they are also clearly constructed. That is the point.
The world feels both real and impossible, like a painting that moves. The filmmakers, Jeunet and Caro, came from a background in animation and comics, and it shows. Every frame is packed with detail. You could pause the movie and just look at the background for a minute.
ℹ️The film's production design is relentless. Every scene has something strange to look at: a flea circus, a brain in a…</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villain who cannot dream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Krank is an old man trapped in a child's body. He is bald, pale, and fragile. He cannot dream, so he steals the dreams of children. But the machine he uses is imperfect — it only gives him fragments. He is never satisfied.
This is a smart choice for a villain. He is not evil for the sake of being evil. He is desperate. He wants something he cannot have. And the more he tries to get it, the more he destroys. The film does not make him sympathetic, but it makes him understandable. His frustration is almost sad. Almost.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Ron Perlman's gentle giant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Ron Perlman plays One, a strongman who works in a circus. He is huge, with a thick beard and a kind face. But the interesting thing is how he moves. He is careful. He does not smash things. He is strong, but he uses his strength to protect, not to hurt. Perlman's performance is mostly physical. He speaks French in the film, but his voice is dubbed by a French actor. That might sound strange, but it works.
The emotion comes from his eyes and his body. When he holds Miette's hand, you believe he would do anything to keep her safe. It is a performance that relies on presence, not dialogue.
The city is lost not because it is hidden, but because the people in it have forgotten how to dream.</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child's perspective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Miette is nine years old, but she is not a typical child character. She is smart, brave, and practical. She does not wait for adults to save her. She takes charge. She is also small in a world full of large, dangerous things. The film uses her size to create tension. She crawls through tight spaces. She hides under tables. She looks up at everything.
The camera often stays at her eye level, making the world feel even bigger and more threatening. But she is not afraid. She is curious. That contrast — a small girl who is not scared — gives the film its emotional center.
💡Performance highlight: Judith Vittet as Miette is natural and sharp, while Daniel Emilfork as Krank is unsettling without being cartoonish.</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still works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practical effects and miniatures still look impressive. The dream machine, the underwater city, the mechanical insects — they feel tangible.
✅ The production design is relentless. Every scene has something strange to look at: a flea circus, a brain in a jar, a cult of identical brothers.
✅ The performances are committed. Daniel Emilfork as Krank is unsettling without being cartoonish. Judith Vittet as Miette is natural and sharp.
✅ The score by Angelo Badalamenti is haunting and simple. It does not overwhelm the images.</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aged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plot can be hard to follow. The film throws many characters and strange ideas at you quickly. Some viewers may find the story confusing or thin. The pacing is also slower than modern fantasy films. The film takes its time to show you the world, even when the story does not move forward much. That patience is part of its charm, but it can feel frustrating.</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question behind the movie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film asks: what happens when you take something as simple and natural as dreaming and try to control it? Krank builds a machine to steal dreams, but he only gets broken pieces. He cannot create his own. The children, who dream freely, are the ones with real power.
The film suggests that imagination is not something you can capture or manufacture. It belongs to the young, the curious, the ones who still look at the world with wonder. The city is lost not because it is hidden, but because the people in it have forgotten how to dream.</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world worth visiting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City of Lost Children is not a perfect film. Its story is messy, and its pace is unhurried. But it is a film made by people who loved building strange things. Every set, every costume, every weird little creature feels like it was made by hand. That care is rare.
The film invites you to step into a world that looks like nothing else. If you let yourself get lost in it, you might not want to leave.</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Wikipedia: The City of Lost Children
TMDB: Facts</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Dark City: A City That Rewrites Itself - Another visually inventive city that changes at midnight, with a hero searching for identity.
The Cell: Inside a Killer's Head, Beauty and All - A visually stunning journey inside a mind, much like the dream machine's surreal landscapes.
Strange Days: When Memories Become a Drug - A film about recorded experiences as a commodity, echoing the theft of dreams.</a:t>
            </a:r>
          </a:p>
        </p:txBody>
      </p:sp>
    </p:spTree>
  </p:cSld>
  <p:clrMapOvr>
    <a:masterClrMapping xmlns:a="http://schemas.openxmlformats.org/drawingml/2006/main"/>
  </p:clrMapOvr>
</p:sld>
</file>