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62f4dd6cce84de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996d616338f4c29"/>
    <p:sldId xmlns:r="http://schemas.openxmlformats.org/officeDocument/2006/relationships" id="257" r:id="R45d11cfdb4a7490e"/>
    <p:sldId xmlns:r="http://schemas.openxmlformats.org/officeDocument/2006/relationships" id="258" r:id="R967b33022b934127"/>
    <p:sldId xmlns:r="http://schemas.openxmlformats.org/officeDocument/2006/relationships" id="259" r:id="Rfe965ecaddbc42ae"/>
    <p:sldId xmlns:r="http://schemas.openxmlformats.org/officeDocument/2006/relationships" id="260" r:id="R0aaea2ba9d7e44b3"/>
    <p:sldId xmlns:r="http://schemas.openxmlformats.org/officeDocument/2006/relationships" id="261" r:id="R4586fa578884480d"/>
    <p:sldId xmlns:r="http://schemas.openxmlformats.org/officeDocument/2006/relationships" id="262" r:id="Re8ab517e78b24fa0"/>
    <p:sldId xmlns:r="http://schemas.openxmlformats.org/officeDocument/2006/relationships" id="263" r:id="Rae4661ba2f514f31"/>
    <p:sldId xmlns:r="http://schemas.openxmlformats.org/officeDocument/2006/relationships" id="264" r:id="Rdd712dec8688462c"/>
    <p:sldId xmlns:r="http://schemas.openxmlformats.org/officeDocument/2006/relationships" id="265" r:id="R2b32b5221b2f4de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996d616338f4c29" /><Relationship Type="http://schemas.openxmlformats.org/officeDocument/2006/relationships/slide" Target="/ppt/slides/slide2.xml" Id="R45d11cfdb4a7490e" /><Relationship Type="http://schemas.openxmlformats.org/officeDocument/2006/relationships/slide" Target="/ppt/slides/slide3.xml" Id="R967b33022b934127" /><Relationship Type="http://schemas.openxmlformats.org/officeDocument/2006/relationships/slide" Target="/ppt/slides/slide4.xml" Id="Rfe965ecaddbc42ae" /><Relationship Type="http://schemas.openxmlformats.org/officeDocument/2006/relationships/slide" Target="/ppt/slides/slide5.xml" Id="R0aaea2ba9d7e44b3" /><Relationship Type="http://schemas.openxmlformats.org/officeDocument/2006/relationships/slide" Target="/ppt/slides/slide6.xml" Id="R4586fa578884480d" /><Relationship Type="http://schemas.openxmlformats.org/officeDocument/2006/relationships/slide" Target="/ppt/slides/slide7.xml" Id="Re8ab517e78b24fa0" /><Relationship Type="http://schemas.openxmlformats.org/officeDocument/2006/relationships/slide" Target="/ppt/slides/slide8.xml" Id="Rae4661ba2f514f31" /><Relationship Type="http://schemas.openxmlformats.org/officeDocument/2006/relationships/slide" Target="/ppt/slides/slide9.xml" Id="Rdd712dec8688462c" /><Relationship Type="http://schemas.openxmlformats.org/officeDocument/2006/relationships/slide" Target="/ppt/slides/slide10.xml" Id="R2b32b5221b2f4de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Creation: Two Minutes of Bow-and-Fuzz Genius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mod band that burned out fast, leaving two perfect singles and a guitar trick that still sounds strange.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Mod rock / psychedelic pop
Years active: 1966–1968
Origin: London, England
Core lineup: Eddie Phillips (guitar), Kenny Pickett (vocals), Bob Garner (bass), Jack Jones (drums)
Key era: 1966–1967
Label: Planet, Polydor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Short Version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Creation were a mod band from London who released two enduring singles, broke up before the decade turned, and spent the rest of their existence being rediscovered by soundtrack supervisors and collectors. Their sound was built on Phillips's bowed guitar, Pickett's snarl, and a rhythm section that played every song like it might be their last. They never made a great album, but their best moments are as sharp as any mod-era artifact.
ℹ️Quick context: The Creation formed in 1966 from the remnants of earlier bands, signed to Planet Records, and released "Making Time" that same year. "Painter Man" followed and became a UK top-40 hit. Internal tensions and a rapidly changing music scene led to a breakup in 1968. The band reunited in the 1990s and released two more albums, but the origina…</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catalogue is tiny and uneven. The 1967 album is padded with B-sides and covers that don't match the quality of the singles. Later reunion albums exist, but they lack the original lineup's tension and feel like a tribute act to their own youth. The band is essentially a two-song legacy, and those two songs are very short.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Bow and the Clock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Creation's paradox is that their most famous gimmick—the bowed guitar—was genuinely innovative, but it also became a crutch. Phillips could play conventionally, but the bow became the story. Meanwhile, the band was running out of time. The mod scene was fading, psychedelia was arriving, and the Creation never quite figured out how to stretch a sound into a full album. Their best work feels like a sprint, not a marathon.
The Guitar That Squealed
Phillips's bowed guitar is the obvious entry point. He used a violin bow on the strings, creating a sustained, screeching tone that predated Jimmy Page's similar experiments by years. On "Making Time," it cuts through the mix like a siren. On slower tracks, it drones. The rest of the band played with a mod's discipline: tight drums, busy bass…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Stick Around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Creation matter because "Making Time" is a perfect two-minute statement of intent—aggressive, weird, and catchy. The bow technique was a genuine innovation that few other rock guitarists attempted. The song's use in Wes Anderson's Rushmore introduced it to a new generation. Meanwhile, "Painter Man" became a hit twice: once for the Creation and again for Boney M, whose disco version is a completely different animal. The original band left behind a small but potent body of work that still sounds like nothing else from its era.
💡Fun facts: Eddie Phillips's bowed guitar technique predates Jimmy Page's similar work with the Yardbirds and Led Zeppelin by at least a year. Boney M's 1979 cover of "Painter Man" reached No. 10 on the UK chart—higher than the Creation's original ever did. "Mak…</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Two Minutes Left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Creation never made a masterpiece. They made two singles that sound like a band trying to break through a wall, and then they were gone. But that sound—the bow scraping, the drums hitting hard, the singer half-shouting—is still strange. It doesn't belong to any decade. It just belongs to them.</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Making Time
The definitive Creation track. The bowed guitar intro is the band's signature sound, and the rest of the song is a tight mod-rock stomp with a sneering vocal and a drum break that hits like a punch.
Listen: Spotify · Apple Music · YouTube
Painter Man
Their biggest hit, built on a fuzzed-out riff and a call-and-response chorus. Shows the band could write a pop song without relying on the bow gimmick.
Listen: Spotify · Apple Music · YouTube
Biff Bang Pow 1967 - We Are Paintermen
A fuzz-guitar driven track with a childlike melody and a proto-punk energy. Demonstrates the band's ability to balance aggression with pop sensibility.
Listen: Spotify · Apple Music · YouTube
How Does It Feel to Feel 1967 - We Are Paintermen
Orchestrated psychedelia with strings and a softer vocal. Sho…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Creation (band) Wikipedia
Discography MusicBrainz</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Television: The Band That Made Punk a Conversation - Another short-lived, two-album band whose guitar interplay defined a genre.
The Blue Nile: The Sound of Deliberate Silence - A trio with a tiny, perfect catalogue built on sparse, deliberate sound.
Prefab Sprout: The Pop Band That Made Complexity Sound Easy - A pop band that made dense, clever songs feel effortless, like the Creation's best moments.</a:t>
            </a:r>
          </a:p>
        </p:txBody>
      </p:sp>
    </p:spTree>
  </p:cSld>
  <p:clrMapOvr>
    <a:masterClrMapping xmlns:a="http://schemas.openxmlformats.org/drawingml/2006/main"/>
  </p:clrMapOvr>
</p:sld>
</file>