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2454e4b238a4ee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ed1042f11ca42e9"/>
    <p:sldId xmlns:r="http://schemas.openxmlformats.org/officeDocument/2006/relationships" id="257" r:id="Rddf5f330411e40ca"/>
    <p:sldId xmlns:r="http://schemas.openxmlformats.org/officeDocument/2006/relationships" id="258" r:id="R3a57265eaa974117"/>
    <p:sldId xmlns:r="http://schemas.openxmlformats.org/officeDocument/2006/relationships" id="259" r:id="R01b7343d556743cf"/>
    <p:sldId xmlns:r="http://schemas.openxmlformats.org/officeDocument/2006/relationships" id="260" r:id="Rf792c2810a834df6"/>
    <p:sldId xmlns:r="http://schemas.openxmlformats.org/officeDocument/2006/relationships" id="261" r:id="Ref5cd9c6975a4c4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ed1042f11ca42e9" /><Relationship Type="http://schemas.openxmlformats.org/officeDocument/2006/relationships/slide" Target="/ppt/slides/slide2.xml" Id="Rddf5f330411e40ca" /><Relationship Type="http://schemas.openxmlformats.org/officeDocument/2006/relationships/slide" Target="/ppt/slides/slide3.xml" Id="R3a57265eaa974117" /><Relationship Type="http://schemas.openxmlformats.org/officeDocument/2006/relationships/slide" Target="/ppt/slides/slide4.xml" Id="R01b7343d556743cf" /><Relationship Type="http://schemas.openxmlformats.org/officeDocument/2006/relationships/slide" Target="/ppt/slides/slide5.xml" Id="Rf792c2810a834df6" /><Relationship Type="http://schemas.openxmlformats.org/officeDocument/2006/relationships/slide" Target="/ppt/slides/slide6.xml" Id="Ref5cd9c6975a4c4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Dinner That Was Just for You</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eating alone often feels like a chore, while sharing a meal turns it into something more.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solo meal problem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does eating alone so often feel like a task, while eating with someone else feels like an event? The same food, the same hunger, the same kitchen. But when I'm alone, I rush. I stand. I scroll my phone. When someone else is at the table, I sit down. I take smaller bites. I notice the salt level.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Attention shifts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you eat alone, the only thing to pay attention to is the food and your own thoughts. That can be uncomfortable. The rice tastes plain. The silence feels loud. So you reach for a distraction — a podcast, the news, anything to fill the space. The meal becomes background.
But when another person is there, the food becomes a shared object. You talk about it. You pass the salt. The meal has a shape — a start, a middle, an end — because the conversation gives it one.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of company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I've noticed that people who cook for a living often eat standing up. They grab a bite between orders. It's efficient. But when they sit down with friends, the same cooks take their time. The rhythm changes.
Eating alone has no rhythm. It's just intake. Eating with others has pauses — waiting for someone to finish a story, passing a dish, laughing. Those pauses are where the meal happens.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the problem isn't being alone. Maybe it's the expectation that eating alone should feel as good as eating with others. Some people love a solo dinner. They light a candle, pour a glass of wine, read a book. They treat themselves as company.
The issue might be that I don't. I treat my solo meal as a pit stop. I don't set the table for one. I don't put the rice in a bowl. I eat from the pot, standing up, and wonder why it feels empty.
The truth is, eating alone is a skill. It requires you to be present with yourself. And that's harder than being present with someone else.
I still ate that rice and beans. I was full. But I don't remember them. Next time, I might try sitting down. Just to see what happens.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Plate You Don't Bother With When You Eat Alone — Explores the small rituals we skip when eating alone, and what that says about how we value the meal.
Why Cooking for One Feels Like a Chore — Directly follows up on the idea that the real burden isn't cooking, but eating alone.
The Soup That Tastes Better When Someone Else Makes It — Examines how presence of another person changes the taste of food, echoing the article's theme.</a:t>
            </a:r>
          </a:p>
        </p:txBody>
      </p:sp>
    </p:spTree>
  </p:cSld>
  <p:clrMapOvr>
    <a:masterClrMapping xmlns:a="http://schemas.openxmlformats.org/drawingml/2006/main"/>
  </p:clrMapOvr>
</p:sld>
</file>