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f7672b2e1574cc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b0ae6a026ad4200"/>
    <p:sldId xmlns:r="http://schemas.openxmlformats.org/officeDocument/2006/relationships" id="257" r:id="R1f811ac0e17a439b"/>
    <p:sldId xmlns:r="http://schemas.openxmlformats.org/officeDocument/2006/relationships" id="258" r:id="R9f21cce55f964822"/>
    <p:sldId xmlns:r="http://schemas.openxmlformats.org/officeDocument/2006/relationships" id="259" r:id="Rfd2f22b7ba49402e"/>
    <p:sldId xmlns:r="http://schemas.openxmlformats.org/officeDocument/2006/relationships" id="260" r:id="Rdb54d5e9d75541e4"/>
    <p:sldId xmlns:r="http://schemas.openxmlformats.org/officeDocument/2006/relationships" id="261" r:id="R9f2ff4dfcc1a46e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b0ae6a026ad4200" /><Relationship Type="http://schemas.openxmlformats.org/officeDocument/2006/relationships/slide" Target="/ppt/slides/slide2.xml" Id="R1f811ac0e17a439b" /><Relationship Type="http://schemas.openxmlformats.org/officeDocument/2006/relationships/slide" Target="/ppt/slides/slide3.xml" Id="R9f21cce55f964822" /><Relationship Type="http://schemas.openxmlformats.org/officeDocument/2006/relationships/slide" Target="/ppt/slides/slide4.xml" Id="Rfd2f22b7ba49402e" /><Relationship Type="http://schemas.openxmlformats.org/officeDocument/2006/relationships/slide" Target="/ppt/slides/slide5.xml" Id="Rdb54d5e9d75541e4" /><Relationship Type="http://schemas.openxmlformats.org/officeDocument/2006/relationships/slide" Target="/ppt/slides/slide6.xml" Id="R9f2ff4dfcc1a46e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Drawer Full of Chargers No Device Needs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On the quiet logic of keeping things we know we will never use again.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Nobody Asks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keep things we know we will never use? Not the sentimental things—the baby shoes, the concert ticket, the letter. Those have reasons attached. I mean the orphan cables, the instruction manuals for appliances that broke five years ago, the single earring whose mate vanished during the Obama administration. We keep them without thinking, and we never ask why.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Logic of Maybe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small voice that says: maybe someday. Maybe someday you will find the other earring. Maybe someday you will buy a phone that uses that old plug again. Maybe someday you will remember what that key opens. The voice is quiet but persistent. It does not argue. It just sits there, and because it costs nothing to keep a cable, you keep it.
ℹ️The logic is not about the object. It is about avoiding the feeling of having been wrong. Throwing it away would mean admitting that the future you imagined—the one where you needed it—is not coming.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Weight of Not Wasting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Some of us were raised with the idea that throwing away a usable thing is a kind of sin. Not a religious sin, but a moral one. You do not waste. You find a use. You keep it until it proves itself useless beyond doubt. But that day never comes, because there is always a sliver of doubt.
So the drawer fills. The closet fills. The garage fills. And the thing you were trying to protect—the resource, the money, the planet—gets buried under the weight of the stuff you were too careful to discard.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keeping is not just fear or guilt. Maybe it is a quiet form of respect. You kept that cable because someone gave it to you, or because it came with something you once loved, or because it represents a time when you had a different life with different devices. Throwing it away feels like throwing away a piece of that life. And that is not nothing.
The drawer is a museum of small, forgotten futures. The question is whether a museum needs to be in your kitchen.
I still have not found the scissors. But I left the drawer open. Maybe tomorrow I will decide what stays and what goes. Or maybe I will close it again and look somewhere else.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Tiny Pencil You Kept From the Furniture Store - A companion piece on the small, nearly useless objects we keep through moves and years.
The Good Glasses Nobody Drinks From - Explores the same logic of saving things for a special occasion that never arrives.
The Last Spoonful of Jam - Another quiet look at why we hold onto the nearly empty, the nearly finished, the nearly gone.</a:t>
            </a:r>
          </a:p>
        </p:txBody>
      </p:sp>
    </p:spTree>
  </p:cSld>
  <p:clrMapOvr>
    <a:masterClrMapping xmlns:a="http://schemas.openxmlformats.org/drawingml/2006/main"/>
  </p:clrMapOvr>
</p:sld>
</file>