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e471af8a81d5429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5416b9f7b84419f"/>
    <p:sldId xmlns:r="http://schemas.openxmlformats.org/officeDocument/2006/relationships" id="257" r:id="R8f28ebdf5fe04b39"/>
    <p:sldId xmlns:r="http://schemas.openxmlformats.org/officeDocument/2006/relationships" id="258" r:id="Rcdb469aac39a4925"/>
    <p:sldId xmlns:r="http://schemas.openxmlformats.org/officeDocument/2006/relationships" id="259" r:id="R2d8bb771c6654c97"/>
    <p:sldId xmlns:r="http://schemas.openxmlformats.org/officeDocument/2006/relationships" id="260" r:id="Rff33359452fc4d89"/>
    <p:sldId xmlns:r="http://schemas.openxmlformats.org/officeDocument/2006/relationships" id="261" r:id="R7a3ac7a7652c41ab"/>
    <p:sldId xmlns:r="http://schemas.openxmlformats.org/officeDocument/2006/relationships" id="262" r:id="Rf1833e6371e7400f"/>
    <p:sldId xmlns:r="http://schemas.openxmlformats.org/officeDocument/2006/relationships" id="263" r:id="Rec24d31bcae546ef"/>
    <p:sldId xmlns:r="http://schemas.openxmlformats.org/officeDocument/2006/relationships" id="264" r:id="R96919bce53fc40fe"/>
    <p:sldId xmlns:r="http://schemas.openxmlformats.org/officeDocument/2006/relationships" id="265" r:id="Rd52ae01f38264afa"/>
    <p:sldId xmlns:r="http://schemas.openxmlformats.org/officeDocument/2006/relationships" id="266" r:id="R59e2c43f31514416"/>
    <p:sldId xmlns:r="http://schemas.openxmlformats.org/officeDocument/2006/relationships" id="267" r:id="R4920291d96854789"/>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5416b9f7b84419f" /><Relationship Type="http://schemas.openxmlformats.org/officeDocument/2006/relationships/slide" Target="/ppt/slides/slide2.xml" Id="R8f28ebdf5fe04b39" /><Relationship Type="http://schemas.openxmlformats.org/officeDocument/2006/relationships/slide" Target="/ppt/slides/slide3.xml" Id="Rcdb469aac39a4925" /><Relationship Type="http://schemas.openxmlformats.org/officeDocument/2006/relationships/slide" Target="/ppt/slides/slide4.xml" Id="R2d8bb771c6654c97" /><Relationship Type="http://schemas.openxmlformats.org/officeDocument/2006/relationships/slide" Target="/ppt/slides/slide5.xml" Id="Rff33359452fc4d89" /><Relationship Type="http://schemas.openxmlformats.org/officeDocument/2006/relationships/slide" Target="/ppt/slides/slide6.xml" Id="R7a3ac7a7652c41ab" /><Relationship Type="http://schemas.openxmlformats.org/officeDocument/2006/relationships/slide" Target="/ppt/slides/slide7.xml" Id="Rf1833e6371e7400f" /><Relationship Type="http://schemas.openxmlformats.org/officeDocument/2006/relationships/slide" Target="/ppt/slides/slide8.xml" Id="Rec24d31bcae546ef" /><Relationship Type="http://schemas.openxmlformats.org/officeDocument/2006/relationships/slide" Target="/ppt/slides/slide9.xml" Id="R96919bce53fc40fe" /><Relationship Type="http://schemas.openxmlformats.org/officeDocument/2006/relationships/slide" Target="/ppt/slides/slide10.xml" Id="Rd52ae01f38264afa" /><Relationship Type="http://schemas.openxmlformats.org/officeDocument/2006/relationships/slide" Target="/ppt/slides/slide11.xml" Id="R59e2c43f31514416" /><Relationship Type="http://schemas.openxmlformats.org/officeDocument/2006/relationships/slide" Target="/ppt/slides/slide12.xml" Id="R4920291d96854789"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Empty Man: A Horror Film That Takes Its Myth Seriously</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slow-burn horror that builds dread through a cult's cold logic and a haunting prologue.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Year: 2020
Director: David Prior
Country: South Africa, United States
Language: English
Genre: Horror, Mystery, Thriller
Main cast: James Badge Dale, Marin Ireland, Sasha Frolova, Samantha Logan
Runtime: 137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Setup: A Missing Girl and a Broken Detective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James Badge Dale plays James Lasombra, a former detective still carrying the weight of a personal tragedy. When a teenage girl disappears, he gets pulled into the investigation. The trail leads to a group of teenagers dabbling in something they do not understand. And behind that, a secret cult.
The film takes its time. It does not rush toward scares. It builds a world where belief has consequences.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Prologue That Sets the Rules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opening sequence in Bhutan is nearly twenty minutes long. It could stand alone as a short film. A group of hikers stumbles into a cave and finds something ancient. The sequence uses silence, wind, and a single bell to create unease. No jump scares. No music cues telling you to be afraid. Just the slow realization that something is wrong.
By the end of it, the film has established its central idea: some things are better left unthought.
ℹ️The Empty Man uses its prologue to teach you how to watch the rest of the film. Pay attention to the silence.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Horror as a Logical System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Many horror films treat the supernatural as chaos. The Empty Man treats it as a system. The cult follows a philosophy that sounds almost reasonable. It has rules. It has logic. That makes it more frightening.
The film does not ask you to believe in monsters. It asks you to believe that a certain way of thinking can hollow you out from the inside. The horror is not in what jumps out. It is in what gets erased.</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Slow Burn and the Risk of Boredom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runs 137 minutes. That is long for a horror movie. The middle section moves slowly. There are long conversations, procedural details, and scenes where not much happens. Some viewers will find this patience rewarding. Others will feel the stretch.
The film trusts the audience to stay with it, but that trust is not always earned. A tighter edit might have made the dread feel sharper.</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Visual Language of Emptiness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David Prior shoots the film in cold colors. Gray skies. Fluorescent lights. Wide shots that make people look small. The camera often stays still, letting empty space fill the frame. This is not a movie about dark corners. It is about wide-open spaces that feel just as threatening. The emptiness is the point. The film gives you room to feel uneasy without telling you exactly why.</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Still Works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prologue remains one of the most effective horror sequences in recent years.
✅ The cult's philosophy is unsettling because it feels almost coherent.
✅ James Badge Dale plays the lead with a quiet grief that never becomes melodramatic.
✅ The sound design uses silence and ambient noise to build tension.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Behind the Movie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What happens when you believe in something so completely that you lose yourself? The film does not answer that question. It explores the process. The cult does not demand sacrifice or violence. It demands emptiness. That is the scariest idea in the movie: that the most dangerous belief is the one that asks you to stop being yourself.</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Horror Film That Takes Its Time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Empty Man is not for everyone. It is slow, long, and patient. But it treats its audience like adults. It builds a world with rules. It trusts you to notice the details. And when the horror finally arrives, it feels earned. That is rare. That is worth watching.</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Empty Man (film) Wikipedia
Facts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Endless: A Sci-Fi Horror That Refuses to Explain Itself - Another slow-burn horror about a cult, where mystery deepens rather than resolves.
Session 9: The Horror of Empty Halls and Broken Tapes - A psychological horror that uses empty spaces and audio tapes to build dread, like The Empty Man.
The Mothman Prophecies: A Masterclass in Dread - A journalist investigates strange events in a film that, like The Empty Man, treats the unknown with quiet dread.</a:t>
            </a:r>
          </a:p>
        </p:txBody>
      </p:sp>
    </p:spTree>
  </p:cSld>
  <p:clrMapOvr>
    <a:masterClrMapping xmlns:a="http://schemas.openxmlformats.org/drawingml/2006/main"/>
  </p:clrMapOvr>
</p:sld>
</file>