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bf001d6d0e440f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9889c2858d94c8e"/>
    <p:sldId xmlns:r="http://schemas.openxmlformats.org/officeDocument/2006/relationships" id="257" r:id="Re3b1acca3ac64924"/>
    <p:sldId xmlns:r="http://schemas.openxmlformats.org/officeDocument/2006/relationships" id="258" r:id="Rf213595ad173446c"/>
    <p:sldId xmlns:r="http://schemas.openxmlformats.org/officeDocument/2006/relationships" id="259" r:id="R7a3bb70128b14bc0"/>
    <p:sldId xmlns:r="http://schemas.openxmlformats.org/officeDocument/2006/relationships" id="260" r:id="R2b9d8006a3a14bfa"/>
    <p:sldId xmlns:r="http://schemas.openxmlformats.org/officeDocument/2006/relationships" id="261" r:id="R1d4e4b99b70e41a5"/>
    <p:sldId xmlns:r="http://schemas.openxmlformats.org/officeDocument/2006/relationships" id="262" r:id="R313a660bbd914b88"/>
    <p:sldId xmlns:r="http://schemas.openxmlformats.org/officeDocument/2006/relationships" id="263" r:id="Rfca4d69098f54e59"/>
    <p:sldId xmlns:r="http://schemas.openxmlformats.org/officeDocument/2006/relationships" id="264" r:id="Rabdb723a72574f60"/>
    <p:sldId xmlns:r="http://schemas.openxmlformats.org/officeDocument/2006/relationships" id="265" r:id="R696be393af204204"/>
    <p:sldId xmlns:r="http://schemas.openxmlformats.org/officeDocument/2006/relationships" id="266" r:id="R505a4f68b2de4409"/>
    <p:sldId xmlns:r="http://schemas.openxmlformats.org/officeDocument/2006/relationships" id="267" r:id="R5c475d8e7261448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9889c2858d94c8e" /><Relationship Type="http://schemas.openxmlformats.org/officeDocument/2006/relationships/slide" Target="/ppt/slides/slide2.xml" Id="Re3b1acca3ac64924" /><Relationship Type="http://schemas.openxmlformats.org/officeDocument/2006/relationships/slide" Target="/ppt/slides/slide3.xml" Id="Rf213595ad173446c" /><Relationship Type="http://schemas.openxmlformats.org/officeDocument/2006/relationships/slide" Target="/ppt/slides/slide4.xml" Id="R7a3bb70128b14bc0" /><Relationship Type="http://schemas.openxmlformats.org/officeDocument/2006/relationships/slide" Target="/ppt/slides/slide5.xml" Id="R2b9d8006a3a14bfa" /><Relationship Type="http://schemas.openxmlformats.org/officeDocument/2006/relationships/slide" Target="/ppt/slides/slide6.xml" Id="R1d4e4b99b70e41a5" /><Relationship Type="http://schemas.openxmlformats.org/officeDocument/2006/relationships/slide" Target="/ppt/slides/slide7.xml" Id="R313a660bbd914b88" /><Relationship Type="http://schemas.openxmlformats.org/officeDocument/2006/relationships/slide" Target="/ppt/slides/slide8.xml" Id="Rfca4d69098f54e59" /><Relationship Type="http://schemas.openxmlformats.org/officeDocument/2006/relationships/slide" Target="/ppt/slides/slide9.xml" Id="Rabdb723a72574f60" /><Relationship Type="http://schemas.openxmlformats.org/officeDocument/2006/relationships/slide" Target="/ppt/slides/slide10.xml" Id="R696be393af204204" /><Relationship Type="http://schemas.openxmlformats.org/officeDocument/2006/relationships/slide" Target="/ppt/slides/slide11.xml" Id="R505a4f68b2de4409" /><Relationship Type="http://schemas.openxmlformats.org/officeDocument/2006/relationships/slide" Target="/ppt/slides/slide12.xml" Id="R5c475d8e7261448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Empty Man: Ein Horrorfilm, der seinen Mythos ernst nimmt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langsamer Horror, der durch die kalte Logik eines Kults und einen eindringlichen Prolog Beklemmung aufbaut.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2020
Regisseur: David Prior
Land: Südafrika, USA
Sprache: Englisch
Genre: Horror, Mystery, Thriller
Hauptbesetzung: James Badge Dale, Marin Ireland, Sasha Frolova, Samantha Logan
Laufzeit: 137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Ausgangspunkt: Ein vermisstes Mädchen und ein gebrochener Detektiv</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James Badge Dale spielt James Lasombra, einen ehemaligen Detektiv, der noch immer die Last einer persönlichen Tragödie trägt. Als ein Teenager-Mädchen verschwindet, wird er in die Ermittlungen hineingezogen. Die Spur führt zu einer Gruppe von Jugendlichen, die mit etwas herumexperimentieren, das sie nicht verstehen. Und dahinter steckt ein geheimer Kult.
Der Film nimmt sich Zeit. Er hetzt nicht zu Schreckmomenten. Er erschafft eine Welt, in der Glaube Konsequenzen hat.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Prolog, der die Regeln festlegt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Eröffnungssequenz in Bhutan ist fast zwanzig Minuten lang. Sie könnte als eigenständiger Kurzfilm bestehen. Eine Gruppe Wanderer stolpert in eine Höhle und findet etwas Uraltes. Die Sequenz nutzt Stille, Wind und eine einzelne Glocke, um Unbehagen zu erzeugen. Keine Jumpscares. Keine musikalischen Hinweise, die einem sagen, dass man sich fürchten soll. Nur die langsame Erkenntnis, dass etwas nicht stimmt.
Am Ende hat der Film seine zentrale Idee etabliert: Manche Dinge sollte man lieber nicht denken.
ℹ️The Empty Man nutzt seinen Prolog, um dir beizubringen, wie du den Rest des Films sehen sollst. Achte auf die Stille.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Horror als logisches System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Viele Horrorfilme behandeln das Übernatürliche als Chaos. The Empty Man behandelt es als ein System. Der Kult folgt einer Philosophie, die fast vernünftig klingt. Sie hat Regeln. Sie hat Logik. Das macht sie furchterregender.
Der Film bittet dich nicht, an Monster zu glauben. Er bittet dich zu glauben, dass eine bestimmte Denkweise dich von innen aushöhlen kann. Der Horror liegt nicht in dem, was herausspringt. Er liegt in dem, was ausgelöscht wird.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Langsamer Aufbau und das Risiko der Langeweile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läuft 137 Minuten. Das ist lang für einen Horrorfilm. Der Mittelteil bewegt sich langsam. Es gibt lange Gespräche, verfahrenstechnische Details und Szenen, in denen nicht viel passiert. Manche Zuschauer werden diese Geduld lohnend finden. Andere werden die Längen spüren.
Der Film vertraut darauf, dass das Publikum bei ihm bleibt, aber dieses Vertrauen ist nicht immer verdient. Ein strafferer Schnitt hätte das Unbehagen schärfer machen können.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Bildsprache der Leere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David Prior dreht den Film in kalten Farben. Grauer Himmel. Neonlicht. Weite Einstellungen, die Menschen klein wirken lassen. Die Kamera bleibt oft still, sodass leerer Raum das Bild füllt. Dies ist kein Film über dunkle Ecken. Es geht um weite, offene Räume, die sich genauso bedrohlich anfühlen. Die Leere ist der Punkt. Der Film gibt dir Raum, dich unwohl zu fühlen, ohne dir genau zu sagen, warum.</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Der Prolog bleibt eine der effektivsten Horrorsequenzen der letzten Jahre.
✅ Die Philosophie des Kults ist beunruhigend, weil sie fast zusammenhängend wirkt.
✅ James Badge Dale spielt die Hauptrolle mit einer stillen Trauer, die nie melodramatisch wird.
✅ Das Sounddesign nutzt Stille und Umgebungsgeräusche, um Spannung aufzubauen.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passiert, wenn du so sehr an etwas glaubst, dass du dich selbst verlierst? Der Film beantwortet diese Frage nicht. Er erkundet den Prozess. Der Kult verlangt weder Opfer noch Gewalt. Er verlangt Leere. Das ist die beängstigendste Idee im Film: Dass der gefährlichste Glaube der ist, der dich bittet, aufzuhören, du selbst zu sein.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Horrorfilm, der sich Zeit nimmt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Empty Man ist nicht für jeden. Er ist langsam, lang und geduldig. Aber er behandelt sein Publikum wie Erwachsene. Er baut eine Welt mit Regeln auf. Er vertraut darauf, dass du die Details bemerkst. Und wenn der Horror endlich eintrifft, fühlt er sich verdient an. Das ist selten. Das ist es wert, gesehen zu werden.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Empty Man (Film) Wikipedia
Fakten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A Sci-Fi Horror That Refuses to Explain Itself - Ein weiterer langsamer Horror über einen Kult, bei dem das Mysterium tiefer wird, anstatt sich aufzulösen.
Session 9: The Horror of Empty Halls and Broken Tapes - Ein psychologischer Horror, der leere Räume und Audiokassetten nutzt, um Unbehagen aufzubauen, ähnlich wie The Empty Man.
The Mothman Prophecies: A Masterclass in Dread - Ein Journalist untersucht seltsame Ereignisse in einem Film, der wie The Empty Man das Unbekannte mit stiller Beklemmung behandelt.</a:t>
            </a:r>
          </a:p>
        </p:txBody>
      </p:sp>
    </p:spTree>
  </p:cSld>
  <p:clrMapOvr>
    <a:masterClrMapping xmlns:a="http://schemas.openxmlformats.org/drawingml/2006/main"/>
  </p:clrMapOvr>
</p:sld>
</file>