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803065cf666548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15456a7ebaa543a3"/>
    <p:sldId xmlns:r="http://schemas.openxmlformats.org/officeDocument/2006/relationships" id="257" r:id="Rd0c0b998dc6e42b1"/>
    <p:sldId xmlns:r="http://schemas.openxmlformats.org/officeDocument/2006/relationships" id="258" r:id="R34fe1529a4924905"/>
    <p:sldId xmlns:r="http://schemas.openxmlformats.org/officeDocument/2006/relationships" id="259" r:id="Rb2550cde40b54b51"/>
    <p:sldId xmlns:r="http://schemas.openxmlformats.org/officeDocument/2006/relationships" id="260" r:id="R285653c83f5b4160"/>
    <p:sldId xmlns:r="http://schemas.openxmlformats.org/officeDocument/2006/relationships" id="261" r:id="Rd984a1be97dd4a11"/>
    <p:sldId xmlns:r="http://schemas.openxmlformats.org/officeDocument/2006/relationships" id="262" r:id="Rcafabcef3181402f"/>
    <p:sldId xmlns:r="http://schemas.openxmlformats.org/officeDocument/2006/relationships" id="263" r:id="R64b22525de9f4631"/>
    <p:sldId xmlns:r="http://schemas.openxmlformats.org/officeDocument/2006/relationships" id="264" r:id="R12dbe7ca1564483f"/>
    <p:sldId xmlns:r="http://schemas.openxmlformats.org/officeDocument/2006/relationships" id="265" r:id="R9d0e9a48321442b4"/>
    <p:sldId xmlns:r="http://schemas.openxmlformats.org/officeDocument/2006/relationships" id="266" r:id="R30321a814db54c2f"/>
    <p:sldId xmlns:r="http://schemas.openxmlformats.org/officeDocument/2006/relationships" id="267" r:id="R0527090aa0c449dc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15456a7ebaa543a3" /><Relationship Type="http://schemas.openxmlformats.org/officeDocument/2006/relationships/slide" Target="/ppt/slides/slide2.xml" Id="Rd0c0b998dc6e42b1" /><Relationship Type="http://schemas.openxmlformats.org/officeDocument/2006/relationships/slide" Target="/ppt/slides/slide3.xml" Id="R34fe1529a4924905" /><Relationship Type="http://schemas.openxmlformats.org/officeDocument/2006/relationships/slide" Target="/ppt/slides/slide4.xml" Id="Rb2550cde40b54b51" /><Relationship Type="http://schemas.openxmlformats.org/officeDocument/2006/relationships/slide" Target="/ppt/slides/slide5.xml" Id="R285653c83f5b4160" /><Relationship Type="http://schemas.openxmlformats.org/officeDocument/2006/relationships/slide" Target="/ppt/slides/slide6.xml" Id="Rd984a1be97dd4a11" /><Relationship Type="http://schemas.openxmlformats.org/officeDocument/2006/relationships/slide" Target="/ppt/slides/slide7.xml" Id="Rcafabcef3181402f" /><Relationship Type="http://schemas.openxmlformats.org/officeDocument/2006/relationships/slide" Target="/ppt/slides/slide8.xml" Id="R64b22525de9f4631" /><Relationship Type="http://schemas.openxmlformats.org/officeDocument/2006/relationships/slide" Target="/ppt/slides/slide9.xml" Id="R12dbe7ca1564483f" /><Relationship Type="http://schemas.openxmlformats.org/officeDocument/2006/relationships/slide" Target="/ppt/slides/slide10.xml" Id="R9d0e9a48321442b4" /><Relationship Type="http://schemas.openxmlformats.org/officeDocument/2006/relationships/slide" Target="/ppt/slides/slide11.xml" Id="R30321a814db54c2f" /><Relationship Type="http://schemas.openxmlformats.org/officeDocument/2006/relationships/slide" Target="/ppt/slides/slide12.xml" Id="R0527090aa0c449dc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The Empty Man: Um Filme de Terror que Leva seu Mito a Sério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terror de queima lenta que constrói pavor através da lógica fria de um culto e um prólogo assombroso.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At a Glance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2020
Diretor: David Prior
País: África do Sul, Estados Unidos
Idioma: Inglês
Gênero: Terror, Mistério, Suspense
Elenco principal: James Badge Dale, Marin Ireland, Sasha Frolova, Samantha Logan
Duração: 137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🧩 A Premissa: Uma Garota Desaparecida e um Detetive Quebrado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James Badge Dale interpreta James Lasombra, um ex-detetive ainda carregando o peso de uma tragédia pessoal. Quando uma adolescente desaparece, ele é puxado para a investigação. A pista leva a um grupo de adolescentes que brincam com algo que não entendem. E, por trás disso, um culto secreto.
O filme toma seu tempo. Não se apressa em direção aos sustos. Ele constrói um mundo onde a crença tem consequências.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⛰️ O Prólogo que Estabelece as Regras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sequência de abertura no Butão tem quase vinte minutos. Poderia ser um curta-metragem por si só. Um grupo de caminhantes tropeça em uma caverna e encontra algo antigo. A sequência usa silêncio, vento e um único sino para criar desconforto. Nenhum susto repentino. Nenhuma dica musical dizendo para você ter medo. Apenas a lenta percepção de que algo está errado.
Ao final dela, o filme estabeleceu sua ideia central: algumas coisas são melhor deixadas sem serem pensadas.
ℹ️The Empty Man usa seu prólogo para te ensinar como assistir ao resto do filme. Preste atenção ao silêncio.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🧠 O Horror como um Sistema Lógico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Muitos filmes de terror tratam o sobrenatural como caos. The Empty Man o trata como um sistema. O culto segue uma filosofia que parece quase razoável. Tem regras. Tem lógica. Isso o torna mais assustador.
O filme não pede que você acredite em monstros. Ele pede que você acredite que um certo modo de pensar pode te esvaziar por dentro. O horror não está no que salta. Está no que é apagado.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🐢 Ritmo Lento e o Risco do Tédio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tem 137 minutos. Isso é longo para um filme de terror. A seção do meio é lenta. Há conversas longas, detalhes processuais e cenas onde não acontece muita coisa. Alguns espectadores acharão essa paciência recompensadora. Outros sentirão o esticamento.
O filme confia que o público vai ficar com ele, mas essa confiança nem sempre é merecida. Uma edição mais apertada poderia ter tornado o medo mais afiado.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🌫️ A Linguagem Visual do Vazio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David Prior filma o filme em cores frias. Céus cinzentos. Luzes fluorescentes. Planos abertos que fazem as pessoas parecerem pequenas. A câmera frequentemente fica parada, deixando o espaço vazio preencher o quadro. Este não é um filme sobre cantos escuros. É sobre espaços abertos que parecem igualmente ameaçadores. O vazio é o ponto. O filme te dá espaço para se sentir desconfortável sem te dizer exatamente por quê.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prólogo continua sendo uma das sequências de terror mais eficazes dos últimos anos.
✅ A filosofia do culto é perturbadora porque parece quase coerente.
✅ James Badge Dale interpreta o protagonista com uma tristeza contida que nunca se torna melodramática.
✅ O design de som usa o silêncio e o ruído ambiente para criar tensão.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 por Trás do Filme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que acontece quando você acredita em algo tão profundamente que se perde? O filme não responde a essa pergunta. Ele explora o processo. O culto não exige sacrifício ou violência. Ele exige o vazio. Essa é a ideia mais assustadora do filme: que a crença mais perigosa é aquela que pede para você deixar de ser você mesmo.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Um Filme de Terror que Toma Seu Tempo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Empty Man não é para todos. É lento, longo e paciente. Mas trata seu público como adulto. Constrói um mundo com regras. Confia que você notará os detalhes. E quando o terror finalmente chega, parece merecido. Isso é raro. Vale a pena assistir.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Empty Man (filme) Wikipedia
Fatos TMDB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Endless: A Sci-Fi Horror That Refuses to Explain Itself - Outro terror de ritmo lento sobre um culto, onde o mistério se aprofunda em vez de se resolver.
Session 9: The Horror of Empty Halls and Broken Tapes - Um terror psicológico que usa espaços vazios e fitas de áudio para criar pavor, como The Empty Man.
The Mothman Prophecies: A Masterclass in Dread - Um jornalista investiga eventos estranhos em um filme que, como The Empty Man, trata o desconhecido com pavor silencioso.</a:t>
            </a:r>
          </a:p>
        </p:txBody>
      </p:sp>
    </p:spTree>
  </p:cSld>
  <p:clrMapOvr>
    <a:masterClrMapping xmlns:a="http://schemas.openxmlformats.org/drawingml/2006/main"/>
  </p:clrMapOvr>
</p:sld>
</file>