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0ef85e6eec974b57"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7d1b4033ba134b74"/>
    <p:sldId xmlns:r="http://schemas.openxmlformats.org/officeDocument/2006/relationships" id="257" r:id="Re87e7ec61cfa4af0"/>
    <p:sldId xmlns:r="http://schemas.openxmlformats.org/officeDocument/2006/relationships" id="258" r:id="Rd857c47b825d4076"/>
    <p:sldId xmlns:r="http://schemas.openxmlformats.org/officeDocument/2006/relationships" id="259" r:id="Rf248846381814e60"/>
    <p:sldId xmlns:r="http://schemas.openxmlformats.org/officeDocument/2006/relationships" id="260" r:id="R624cef5fc94a41bb"/>
    <p:sldId xmlns:r="http://schemas.openxmlformats.org/officeDocument/2006/relationships" id="261" r:id="Re63c7097e9674ac2"/>
    <p:sldId xmlns:r="http://schemas.openxmlformats.org/officeDocument/2006/relationships" id="262" r:id="R35faddadd8e944ea"/>
    <p:sldId xmlns:r="http://schemas.openxmlformats.org/officeDocument/2006/relationships" id="263" r:id="Raf1b408d3f7a4ed4"/>
    <p:sldId xmlns:r="http://schemas.openxmlformats.org/officeDocument/2006/relationships" id="264" r:id="Rccda2441f3204912"/>
    <p:sldId xmlns:r="http://schemas.openxmlformats.org/officeDocument/2006/relationships" id="265" r:id="R5172fe16d58649a7"/>
    <p:sldId xmlns:r="http://schemas.openxmlformats.org/officeDocument/2006/relationships" id="266" r:id="R9f2f538aa1da4e0a"/>
    <p:sldId xmlns:r="http://schemas.openxmlformats.org/officeDocument/2006/relationships" id="267" r:id="R3c260414073e4c29"/>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7d1b4033ba134b74" /><Relationship Type="http://schemas.openxmlformats.org/officeDocument/2006/relationships/slide" Target="/ppt/slides/slide2.xml" Id="Re87e7ec61cfa4af0" /><Relationship Type="http://schemas.openxmlformats.org/officeDocument/2006/relationships/slide" Target="/ppt/slides/slide3.xml" Id="Rd857c47b825d4076" /><Relationship Type="http://schemas.openxmlformats.org/officeDocument/2006/relationships/slide" Target="/ppt/slides/slide4.xml" Id="Rf248846381814e60" /><Relationship Type="http://schemas.openxmlformats.org/officeDocument/2006/relationships/slide" Target="/ppt/slides/slide5.xml" Id="R624cef5fc94a41bb" /><Relationship Type="http://schemas.openxmlformats.org/officeDocument/2006/relationships/slide" Target="/ppt/slides/slide6.xml" Id="Re63c7097e9674ac2" /><Relationship Type="http://schemas.openxmlformats.org/officeDocument/2006/relationships/slide" Target="/ppt/slides/slide7.xml" Id="R35faddadd8e944ea" /><Relationship Type="http://schemas.openxmlformats.org/officeDocument/2006/relationships/slide" Target="/ppt/slides/slide8.xml" Id="Raf1b408d3f7a4ed4" /><Relationship Type="http://schemas.openxmlformats.org/officeDocument/2006/relationships/slide" Target="/ppt/slides/slide9.xml" Id="Rccda2441f3204912" /><Relationship Type="http://schemas.openxmlformats.org/officeDocument/2006/relationships/slide" Target="/ppt/slides/slide10.xml" Id="R5172fe16d58649a7" /><Relationship Type="http://schemas.openxmlformats.org/officeDocument/2006/relationships/slide" Target="/ppt/slides/slide11.xml" Id="R9f2f538aa1da4e0a" /><Relationship Type="http://schemas.openxmlformats.org/officeDocument/2006/relationships/slide" Target="/ppt/slides/slide12.xml" Id="R3c260414073e4c29"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The Endless: A Sci-Fi Horror That Refuses to Explain Itself</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Two brothers return to a cult commune, but the mystery is deeper than they remember.</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At a glance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Year: 2017
Director: Justin Benson and Aaron Moorhead
Country: United States
Genre: Science Fiction, Horror, Thriller
Main cast: Aaron Moorhead, Justin Benson, Callie Hernandez, Tate Ellington
Runtime: 112 minutes</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Back to the compound</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Justin and Aaron are brothers. They grew up in a cult called Camp Arcadia. They left as teenagers. Now a mysterious videotape from the commune pulls them back. They plan to stay one night.
The people seem friendly. The leader seems calm. But time behaves strangely. The sky flickers. The brothers begin to wonder if leaving was the right choice, or if they ever really left at all.</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art of not telling</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Most sci-fi horror movies explain their rules. The Endless does the opposite. Strange events happen without warning or explanation. A character disappears. A loop repeats. The audience sits in the same confusion as the brothers.
The film treats uncertainty as a feature, not a flaw. It trusts you to stay curious without needing answers. That trust is rare, and it gives the story a quiet, unsettling power.
ℹ️The film's refusal to explain is intentional. It creates real mystery, not confusion—inviting you to sit with the unknown.</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Handmade horrors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visual effects look deliberate, not cheap. The film uses practical effects and lo-fi digital tricks to create its strangest moments. A glowing orb. A distorted sky. A creature glimpsed in the dark.
These images feel tactile, like something built in a garage. That handmade quality makes the supernatural feel more real. It also fits the film's low-budget, independent spirit. Nothing here is polished into anonymity.</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Brothers in the center</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Justin Benson and Aaron Moorhead play the brothers. They also directed, wrote, and edited the film. That closeness shows. Their performances feel lived-in. Justin is cautious, skeptical. Aaron is drawn to the community's warmth.
Their arguments feel real because they come from love, not conflict. The emotional core of the film is not the mystery. It is the question of whether two people who grew up together can still understand each other.</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Slow burn without fireworks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pacing is patient. Too patient for some. The middle stretch repeats the same kind of tension without adding much. A character walks into the woods. Something strange happens. He comes back shaken. This happens more than once.
The film could lose a few minutes of these loops. Still, the patience pays off for viewers willing to sit with the ambiguity. The final act earns its strangeness.
⚠️The middle section can feel repetitive. But if you stick with it, the payoff is worth the wait.</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What still works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The brother dynamic feels unforced and genuine.
✅ The practical effects give the supernatural a physical weight.
✅ The film's refusal to explain creates real mystery, not confusion.
✅ The setting—a remote commune—feels both peaceful and threatening.
✅ The sound design uses silence and ambient noise to build dread.</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question behind the movie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What does it mean to belong somewhere? The brothers left a cult, but they never built a life outside. The commune offers community, purpose, and strange comfort. But it also demands something in return.
The Endless asks whether the cost of belonging is worth it. It never answers. The question lingers, like the flickering sky over Camp Arcadia.</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Leaving the loop</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Endless is a film about returning to a place you escaped. It does not explain why you left or why you came back. It only shows that some loops are harder to break than others.
The mystery stays with you, not as a puzzle to solve, but as a feeling you cannot shake.</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Sources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Endless (film) Wikipedia
Facts TMDB</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Related articles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Dark City: A City That Rewrites Itself — Another sci-fi that refuses to explain its reality, where a city reshapes itself at midnight.
The Arrival: A Quiet Sci-Fi That Trusts Your Intelligence — A paranoid thriller that trusts you to piece together the mystery, much like The Endless.
Stay: A Mind That Refuses to Stay Still — A psychological thriller where reality bends and answers stay out of reach, echoing the film's ambiguity.</a:t>
            </a:r>
          </a:p>
        </p:txBody>
      </p:sp>
    </p:spTree>
  </p:cSld>
  <p:clrMapOvr>
    <a:masterClrMapping xmlns:a="http://schemas.openxmlformats.org/drawingml/2006/main"/>
  </p:clrMapOvr>
</p:sld>
</file>