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252a7c25fe946f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2dfda0ef9f24e16"/>
    <p:sldId xmlns:r="http://schemas.openxmlformats.org/officeDocument/2006/relationships" id="257" r:id="R72798c4f6e3d4fd8"/>
    <p:sldId xmlns:r="http://schemas.openxmlformats.org/officeDocument/2006/relationships" id="258" r:id="Raa600d63ede94b85"/>
    <p:sldId xmlns:r="http://schemas.openxmlformats.org/officeDocument/2006/relationships" id="259" r:id="R13ac9415a34c4a6f"/>
    <p:sldId xmlns:r="http://schemas.openxmlformats.org/officeDocument/2006/relationships" id="260" r:id="R8c07ab26632348cc"/>
    <p:sldId xmlns:r="http://schemas.openxmlformats.org/officeDocument/2006/relationships" id="261" r:id="Rf75723e16002452f"/>
    <p:sldId xmlns:r="http://schemas.openxmlformats.org/officeDocument/2006/relationships" id="262" r:id="R6ff13c74f2244a6e"/>
    <p:sldId xmlns:r="http://schemas.openxmlformats.org/officeDocument/2006/relationships" id="263" r:id="Rf49715dbbae5488a"/>
    <p:sldId xmlns:r="http://schemas.openxmlformats.org/officeDocument/2006/relationships" id="264" r:id="R91e084697b8c4a5f"/>
    <p:sldId xmlns:r="http://schemas.openxmlformats.org/officeDocument/2006/relationships" id="265" r:id="R75724423dc0e4314"/>
    <p:sldId xmlns:r="http://schemas.openxmlformats.org/officeDocument/2006/relationships" id="266" r:id="R8f7348137fcd4e00"/>
    <p:sldId xmlns:r="http://schemas.openxmlformats.org/officeDocument/2006/relationships" id="267" r:id="R1026f2c62d6248a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2dfda0ef9f24e16" /><Relationship Type="http://schemas.openxmlformats.org/officeDocument/2006/relationships/slide" Target="/ppt/slides/slide2.xml" Id="R72798c4f6e3d4fd8" /><Relationship Type="http://schemas.openxmlformats.org/officeDocument/2006/relationships/slide" Target="/ppt/slides/slide3.xml" Id="Raa600d63ede94b85" /><Relationship Type="http://schemas.openxmlformats.org/officeDocument/2006/relationships/slide" Target="/ppt/slides/slide4.xml" Id="R13ac9415a34c4a6f" /><Relationship Type="http://schemas.openxmlformats.org/officeDocument/2006/relationships/slide" Target="/ppt/slides/slide5.xml" Id="R8c07ab26632348cc" /><Relationship Type="http://schemas.openxmlformats.org/officeDocument/2006/relationships/slide" Target="/ppt/slides/slide6.xml" Id="Rf75723e16002452f" /><Relationship Type="http://schemas.openxmlformats.org/officeDocument/2006/relationships/slide" Target="/ppt/slides/slide7.xml" Id="R6ff13c74f2244a6e" /><Relationship Type="http://schemas.openxmlformats.org/officeDocument/2006/relationships/slide" Target="/ppt/slides/slide8.xml" Id="Rf49715dbbae5488a" /><Relationship Type="http://schemas.openxmlformats.org/officeDocument/2006/relationships/slide" Target="/ppt/slides/slide9.xml" Id="R91e084697b8c4a5f" /><Relationship Type="http://schemas.openxmlformats.org/officeDocument/2006/relationships/slide" Target="/ppt/slides/slide10.xml" Id="R75724423dc0e4314" /><Relationship Type="http://schemas.openxmlformats.org/officeDocument/2006/relationships/slide" Target="/ppt/slides/slide11.xml" Id="R8f7348137fcd4e00" /><Relationship Type="http://schemas.openxmlformats.org/officeDocument/2006/relationships/slide" Target="/ppt/slides/slide12.xml" Id="R1026f2c62d6248a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Endless: Ein Sci-Fi-Horror, der sich weigert, sich zu erklären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Zwei Brüder kehren zu einer Kultkommune zurück, aber das Geheimnis ist tiefer, als sie sich erinnern.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2017
Regie: Justin Benson und Aaron Moorhead
Land: Vereinigte Staaten
Genre: Science-Fiction, Horror, Thriller
Hauptdarsteller: Aaron Moorhead, Justin Benson, Callie Hernandez, Tate Ellington
Laufzeit: 112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Rückkehr ins Lager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Justin und Aaron sind Brüder. Sie sind in einem Kult namens Camp Arcadia aufgewachsen. Als Teenager sind sie ausgebrochen. Jetzt zieht sie eine mysteriöse Videokassette aus der Kommune zurück. Sie planen, eine Nacht zu bleiben.
Die Leute wirken freundlich. Der Anführer wirkt ruhig. Aber die Zeit verhält sich seltsam. Der Himmel flackert. Die Brüder beginnen sich zu fragen, ob das Verlassen die richtige Entscheidung war oder ob sie jemals wirklich gegangen sind.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Kunst des Nicht-Erklärens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meisten Sci-Fi-Horrorfilme erklären ihre Regeln. The Endless tut das Gegenteil. Seltsame Ereignisse passieren ohne Vorwarnung oder Erklärung. Eine Figur verschwindet. Eine Schleife wiederholt sich. Das Publikum sitzt in derselben Verwirrung wie die Brüder.
Der Film behandelt Unsicherheit als Feature, nicht als Fehler. Er vertraut darauf, dass du neugierig bleibst, ohne Antworten zu brauchen. Dieses Vertrauen ist selten und verleiht der Geschichte eine stille, beunruhigende Kraft.
ℹ️Die Weigerung des Films zu erklären, ist beabsichtigt. Sie erzeugt echtes Mysterium, keine Verwirrung – und lädt dich ein, mit dem Unbekannten zu verweilen.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Handgemachte Horroreffekte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visuellen Effekte wirken bewusst, nicht billig. Der Film verwendet praktische Effekte und Low-Fi-Digitaltricks, um seine seltsamsten Momente zu schaffen. Eine leuchtende Kugel. Ein verzerrter Himmel. Eine im Dunkeln erhaschte Kreatur.
Diese Bilder fühlen sich greifbar an, wie etwas, das in einer Garage gebaut wurde. Diese handgemachte Qualität lässt das Übernatürliche realer wirken. Sie passt auch zum Low-Budget, unabhängigen Geist des Films. Nichts hier ist in Anonymität poliert.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Brüder im Mittelpunkt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Justin Benson und Aaron Moorhead spielen die Brüder. Sie haben den Film auch inszeniert, geschrieben und geschnitten. Diese Nähe zeigt sich. Ihre Darstellungen wirken echt. Justin ist vorsichtig, skeptisch. Aaron fühlt sich zur Wärme der Gemeinschaft hingezogen.
Ihre Streitgespräche fühlen sich echt an, weil sie aus Liebe kommen, nicht aus Konflikt. Der emotionale Kern des Films ist nicht das Mysterium. Es ist die Frage, ob zwei Menschen, die zusammen aufgewachsen sind, sich noch verstehen können.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Langsamer Aufbau ohne Feuerwerk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Tempo ist geduldig. Zu geduldig für manche. Der Mittelteil wiederholt die gleiche Art von Spannung, ohne viel hinzuzufügen. Eine Figur geht in den Wald. Etwas Seltsames passiert. Sie kommt erschüttert zurück. Das passiert mehr als einmal.
Der Film könnte ein paar Minuten dieser Schleifen verlieren. Dennoch zahlt sich die Geduld für Zuschauer aus, die bereit sind, mit der Mehrdeutigkeit zu leben. Der letzte Akt verdient sich seine Seltsamkeit.
⚠️Der Mittelteil kann sich wiederholen. Aber wenn du dranbleibst, ist die Belohnung das Warten wert.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Brüder-Dynamik wirkt ungezwungen und echt.
✅ Die praktischen Effekte verleihen dem Übernatürlichen eine physische Schwere.
✅ Die Weigerung des Films zu erklären, erzeugt echte Mysterien, keine Verwirrung.
✅ Die Kulisse – eine abgelegene Kommune – wirkt sowohl friedlich als auch bedrohlich.
✅ Das Sounddesign nutzt Stille und Umgebungsgeräusche, um Unbehagen zu erzeugen.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bedeutet es, dazuzugehören? Die Brüder verließen einen Kult, aber sie bauten sich nie ein Leben außerhalb auf. Die Kommune bietet Gemeinschaft, Sinn und seltsamen Trost. Aber sie verlangt auch etwas zurück.
The Endless fragt, ob der Preis der Zugehörigkeit es wert ist. Es gibt nie eine Antwort. Die Frage bleibt, wie der flackernde Himmel über Camp Arcadia.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Schleife verlassen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Endless ist ein Film über die Rückkehr an einen Ort, dem man entkommen ist. Er erklärt nicht, warum man ging oder warum man zurückkam. Er zeigt nur, dass manche Schleifen schwerer zu durchbrechen sind als andere.
Das Mysterium bleibt bei einem, nicht als Rätsel zum Lösen, sondern als ein Gefühl, das man nicht loswird.</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Endless (Film) Wikipedia
Fakten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City: A City That Rewrites Itself — Ein weiterer Sci-Fi-Film, der sich weigert, seine Realität zu erklären, in dem sich eine Stadt um Mitternacht neu formt.
The Arrival: A Quiet Sci-Fi That Trusts Your Intelligence — Ein paranoider Thriller, der darauf vertraut, dass du das Mysterium selbst zusammensetzt, ähnlich wie The Endless.
Stay: A Mind That Refuses to Stay Still — Ein Psychothriller, in dem die Realität sich verbiegt und Antworten unerreichbar bleiben, was an die Ambiguität des Films erinnert.</a:t>
            </a:r>
          </a:p>
        </p:txBody>
      </p:sp>
    </p:spTree>
  </p:cSld>
  <p:clrMapOvr>
    <a:masterClrMapping xmlns:a="http://schemas.openxmlformats.org/drawingml/2006/main"/>
  </p:clrMapOvr>
</p:sld>
</file>