
<file path=[Content_Types].xml><?xml version="1.0" encoding="utf-8"?>
<Types xmlns="http://schemas.openxmlformats.org/package/2006/content-types">
  <Default Extension="xml" ContentType="application/vnd.openxmlformats-officedocument.presentationml.presentation.main+xml"/>
  <Default Extension="rels" ContentType="application/vnd.openxmlformats-package.relationship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Masters/theme/theme1.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Types>
</file>

<file path=_rels/.rels>&#65279;<?xml version="1.0" encoding="utf-8"?><Relationships xmlns="http://schemas.openxmlformats.org/package/2006/relationships"><Relationship Type="http://schemas.openxmlformats.org/officeDocument/2006/relationships/officeDocument" Target="/ppt/presentation.xml" Id="R143f2eea6b454950" /></Relationships>
</file>

<file path=ppt/presentation.xml><?xml version="1.0" encoding="utf-8"?>
<p:presentation xmlns:p="http://schemas.openxmlformats.org/presentationml/2006/main">
  <p:sldMasterIdLst>
    <p:sldMasterId xmlns:r="http://schemas.openxmlformats.org/officeDocument/2006/relationships" id="2147483648" r:id="rId1"/>
  </p:sldMasterIdLst>
  <p:sldIdLst>
    <p:sldId xmlns:r="http://schemas.openxmlformats.org/officeDocument/2006/relationships" id="256" r:id="Ra5440313b85d470b"/>
    <p:sldId xmlns:r="http://schemas.openxmlformats.org/officeDocument/2006/relationships" id="257" r:id="R15ca83bdd7704c57"/>
    <p:sldId xmlns:r="http://schemas.openxmlformats.org/officeDocument/2006/relationships" id="258" r:id="R5f32f3918ae946a2"/>
    <p:sldId xmlns:r="http://schemas.openxmlformats.org/officeDocument/2006/relationships" id="259" r:id="Rbd0463e7f66446a5"/>
    <p:sldId xmlns:r="http://schemas.openxmlformats.org/officeDocument/2006/relationships" id="260" r:id="R16bafd7203e7491d"/>
    <p:sldId xmlns:r="http://schemas.openxmlformats.org/officeDocument/2006/relationships" id="261" r:id="R686c383de4e74190"/>
  </p:sldIdLst>
  <p:sldSz cx="12192000" cy="6858000" type="screen16x9"/>
  <p:notesSz cx="6858000" cy="9144000"/>
</p:presentation>
</file>

<file path=ppt/_rels/presentation.xml.rels>&#65279;<?xml version="1.0" encoding="utf-8"?><Relationships xmlns="http://schemas.openxmlformats.org/package/2006/relationships"><Relationship Type="http://schemas.openxmlformats.org/officeDocument/2006/relationships/slideMaster" Target="/ppt/slideMasters/slideMaster1.xml" Id="rId1" /><Relationship Type="http://schemas.openxmlformats.org/officeDocument/2006/relationships/slide" Target="/ppt/slides/slide1.xml" Id="Ra5440313b85d470b" /><Relationship Type="http://schemas.openxmlformats.org/officeDocument/2006/relationships/slide" Target="/ppt/slides/slide2.xml" Id="R15ca83bdd7704c57" /><Relationship Type="http://schemas.openxmlformats.org/officeDocument/2006/relationships/slide" Target="/ppt/slides/slide3.xml" Id="R5f32f3918ae946a2" /><Relationship Type="http://schemas.openxmlformats.org/officeDocument/2006/relationships/slide" Target="/ppt/slides/slide4.xml" Id="Rbd0463e7f66446a5" /><Relationship Type="http://schemas.openxmlformats.org/officeDocument/2006/relationships/slide" Target="/ppt/slides/slide5.xml" Id="R16bafd7203e7491d" /><Relationship Type="http://schemas.openxmlformats.org/officeDocument/2006/relationships/slide" Target="/ppt/slides/slide6.xml" Id="R686c383de4e74190" /></Relationships>
</file>

<file path=ppt/slideLayouts/slideLayout1.xml><?xml version="1.0" encoding="utf-8"?>
<p:sldLayout xmlns:p="http://schemas.openxmlformats.org/presentationml/2006/main" type="blank" preserve="1">
  <p:cSld>
    <p:spTree>
      <p:nvGrpSpPr>
        <p:cNvPr id="1" name=""/>
        <p:cNvGrpSpPr/>
        <p:nvPr/>
      </p:nvGrpSpPr>
      <p:grpSpPr>
        <a:xfrm xmlns:a="http://schemas.openxmlformats.org/drawingml/2006/main"/>
      </p:grpSpPr>
    </p:spTree>
  </p:cSld>
  <p:clrMapOvr>
    <a:masterClrMapping xmlns:a="http://schemas.openxmlformats.org/drawingml/2006/main"/>
  </p:clrMapOvr>
</p:sldLayout>
</file>

<file path=ppt/slideMasters/_rels/slideMaster1.xml.rels>&#65279;<?xml version="1.0" encoding="utf-8"?><Relationships xmlns="http://schemas.openxmlformats.org/package/2006/relationships"><Relationship Type="http://schemas.openxmlformats.org/officeDocument/2006/relationships/slideLayout" Target="/ppt/slideLayouts/slideLayout1.xml" Id="rId1" /><Relationship Type="http://schemas.openxmlformats.org/officeDocument/2006/relationships/theme" Target="/ppt/slideMasters/theme/theme1.xml" Id="rId2"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Id1"/>
  </p:sldLayoutIdLst>
  <p:txStyles>
    <p:titleStyle/>
    <p:bodyStyle/>
    <p:otherStyle/>
  </p:txStyles>
</p:sldMaster>
</file>

<file path=ppt/slideMasters/theme/theme1.xml><?xml version="1.0" encoding="utf-8"?>
<a:theme xmlns:a="http://schemas.openxmlformats.org/drawingml/2006/main" name="GabGregori Theme">
  <a:themeElements>
    <a:clrScheme name="GabGregori">
      <a:dk1>
        <a:srgbClr val="143259"/>
      </a:dk1>
      <a:lt1>
        <a:srgbClr val="FFFFFF"/>
      </a:lt1>
      <a:dk2>
        <a:srgbClr val="2C3E50"/>
      </a:dk2>
      <a:lt2>
        <a:srgbClr val="F2F7FB"/>
      </a:lt2>
      <a:accent1>
        <a:srgbClr val="3071F2"/>
      </a:accent1>
      <a:accent2>
        <a:srgbClr val="89C2D9"/>
      </a:accent2>
      <a:accent3>
        <a:srgbClr val="CAF2C9"/>
      </a:accent3>
      <a:accent4>
        <a:srgbClr val="418EF2"/>
      </a:accent4>
      <a:accent5>
        <a:srgbClr val="5A6A7E"/>
      </a:accent5>
      <a:accent6>
        <a:srgbClr val="E8EDF5"/>
      </a:accent6>
      <a:hlink>
        <a:srgbClr val="3071F2"/>
      </a:hlink>
      <a:folHlink>
        <a:srgbClr val="418EF2"/>
      </a:folHlink>
    </a:clrScheme>
    <a:fontScheme name="Office">
      <a:majorFont>
        <a:latin typeface="Calibri"/>
        <a:ea typeface=""/>
        <a:cs typeface=""/>
      </a:majorFont>
      <a:minorFont>
        <a:latin typeface="Calibri"/>
        <a:ea typeface=""/>
        <a:cs typeface=""/>
      </a:minorFont>
    </a:fontScheme>
    <a:fmtScheme name="Office">
      <a:fillStyleLst>
        <a:solidFill>
          <a:schemeClr val="phClr"/>
        </a:solidFill>
        <a:gradFill>
          <a:gsLst/>
        </a:gradFill>
        <a:gradFill>
          <a:gsLst/>
        </a:gradFill>
      </a:fillStyleLst>
      <a:lnStyleLst>
        <a:ln w="6350">
          <a:solidFill>
            <a:schemeClr val="phClr"/>
          </a:solidFill>
        </a:ln>
        <a:ln w="12700">
          <a:solidFill>
            <a:schemeClr val="phClr"/>
          </a:solidFill>
        </a:ln>
        <a:ln w="19050">
          <a:solidFill>
            <a:schemeClr val="phClr"/>
          </a:solidFill>
        </a:ln>
      </a:lnStyleLst>
      <a:effectStyleLst>
        <a:effectStyle>
          <a:effectLst/>
        </a:effectStyle>
        <a:effectStyle>
          <a:effectLst/>
        </a:effectStyle>
        <a:effectStyle>
          <a:effectLst/>
        </a:effectStyle>
      </a:effectStyleLst>
      <a:bgFillStyleLst>
        <a:solidFill>
          <a:schemeClr val="phClr"/>
        </a:solidFill>
        <a:solidFill>
          <a:schemeClr val="phClr"/>
        </a:solidFill>
        <a:gradFill>
          <a:gsLst/>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Id1" /></Relationships>
</file>

<file path=ppt/slides/slide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143259"/>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title"/>
          <p:cNvSpPr txBox="1"/>
          <p:nvPr/>
        </p:nvSpPr>
        <p:spPr>
          <a:xfrm xmlns:a="http://schemas.openxmlformats.org/drawingml/2006/main">
            <a:off x="686000" y="1600000"/>
            <a:ext cx="10820000" cy="2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4000" b="1" dirty="0">
                <a:solidFill>
                  <a:srgbClr val="FFFFFF"/>
                </a:solidFill>
                <a:latin typeface="+mj-lt"/>
              </a:rPr>
              <a:t>The Exhaustion of Doing Nothing</a:t>
            </a:r>
          </a:p>
        </p:txBody>
      </p:sp>
      <p:sp>
        <p:nvSpPr>
          <p:cNvPr id="4" name="line"/>
          <p:cNvSpPr/>
          <p:nvPr/>
        </p:nvSpPr>
        <p:spPr>
          <a:xfrm xmlns:a="http://schemas.openxmlformats.org/drawingml/2006/main">
            <a:off x="686000" y="3700000"/>
            <a:ext cx="2743200" cy="3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5" name="sub"/>
          <p:cNvSpPr txBox="1"/>
          <p:nvPr/>
        </p:nvSpPr>
        <p:spPr>
          <a:xfrm xmlns:a="http://schemas.openxmlformats.org/drawingml/2006/main">
            <a:off x="686000" y="3900000"/>
            <a:ext cx="10820000" cy="1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89C2D9"/>
                </a:solidFill>
                <a:latin typeface="+mj-lt"/>
              </a:rPr>
              <a:t>Why a lazy Sunday can leave you more drained than a busy Tuesday.</a:t>
            </a:r>
          </a:p>
        </p:txBody>
      </p:sp>
    </p:spTree>
  </p:cSld>
  <p:clrMapOvr>
    <a:masterClrMapping xmlns:a="http://schemas.openxmlformats.org/drawingml/2006/main"/>
  </p:clrMapOvr>
</p:sld>
</file>

<file path=ppt/slides/slide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The Weight of Unspent Energy</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It sounds backwards. Energy should be something you spend, not something you store. But there's a kind of pressure that builds when you don't move. Your muscles stay tense, waiting for something to happen. Your mind keeps scanning for a task that never comes.
It's like idling a car in the driveway for hours. The engine is running, burning fuel, going nowhere. By evening, you're out of gas, but you haven't traveled an inch.</a:t>
            </a:r>
          </a:p>
        </p:txBody>
      </p:sp>
    </p:spTree>
  </p:cSld>
  <p:clrMapOvr>
    <a:masterClrMapping xmlns:a="http://schemas.openxmlformats.org/drawingml/2006/main"/>
  </p:clrMapOvr>
</p:sld>
</file>

<file path=ppt/slides/slide3.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The Open-Ended Day</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A busy day has a shape. You know when it starts, when it ends, what comes next. Even if it's hard, there's a rhythm to it. A day of nothing has no edges. Time stretches out like a blank sheet of paper, and you have to decide what to put on it. But you don't decide. You just let it sit there.
That indecision is work. Every moment you choose not to do something, you're making a choice. Hundreds of tiny decisions to do nothing. That adds up.
ℹ️Each moment of indecision is a tiny decision to do nothing — and those decisions accumulate into real fatigue.</a:t>
            </a:r>
          </a:p>
        </p:txBody>
      </p:sp>
    </p:spTree>
  </p:cSld>
  <p:clrMapOvr>
    <a:masterClrMapping xmlns:a="http://schemas.openxmlformats.org/drawingml/2006/main"/>
  </p:clrMapOvr>
</p:sld>
</file>

<file path=ppt/slides/slide4.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The Guilt of Rest Not Earned</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Most of us were raised with the idea that rest is a reward. You finish your homework, then you can watch TV. You clean the kitchen, then you can sit down. A day with no accomplishment leaves you feeling like you cheated. You didn't earn the rest, so you can't enjoy it.
The tiredness isn't physical. It's the weight of feeling like you should have done something, but you didn't. And now it's too late.</a:t>
            </a:r>
          </a:p>
        </p:txBody>
      </p:sp>
    </p:spTree>
  </p:cSld>
  <p:clrMapOvr>
    <a:masterClrMapping xmlns:a="http://schemas.openxmlformats.org/drawingml/2006/main"/>
  </p:clrMapOvr>
</p:sld>
</file>

<file path=ppt/slides/slide5.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Maybe It's Just Different Tired</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But here's the thing. Maybe the tiredness is real, just a different kind. A busy day tires your body and your focused mind. A day of nothing tires your patience, your tolerance for boredom, your ability to sit with yourself. That's not nothing. That's a kind of endurance too.
Maybe we should stop comparing the two. A Sunday evening can leave you spent without having done a thing. And that's okay. It just means you spent the day being still, which is harder than it looks.
💡The next time you feel that hollow exhaustion after a lazy day, don't scold yourself. You were working. You were holding still. That takes something out of you too.</a:t>
            </a:r>
          </a:p>
        </p:txBody>
      </p:sp>
    </p:spTree>
  </p:cSld>
  <p:clrMapOvr>
    <a:masterClrMapping xmlns:a="http://schemas.openxmlformats.org/drawingml/2006/main"/>
  </p:clrMapOvr>
</p:sld>
</file>

<file path=ppt/slides/slide6.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Related Articles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The Full Fridge Is a Quiet Kind of Debt – A packed fridge feels like obligation, much like the pressure of an empty day.
The Plate You Don't Bother With When You Eat Alone – The small rituals we skip when no one is watching — and the quiet cost of that.
The Good Glasses Nobody Drinks From – Why we save things for a special day that never comes, and the energy that takes.</a:t>
            </a:r>
          </a:p>
        </p:txBody>
      </p:sp>
    </p:spTree>
  </p:cSld>
  <p:clrMapOvr>
    <a:masterClrMapping xmlns:a="http://schemas.openxmlformats.org/drawingml/2006/main"/>
  </p:clrMapOvr>
</p:sld>
</file>