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61e078ddb5a44b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43d42dc4f3d4f52"/>
    <p:sldId xmlns:r="http://schemas.openxmlformats.org/officeDocument/2006/relationships" id="257" r:id="R95ed0ea774ce4e18"/>
    <p:sldId xmlns:r="http://schemas.openxmlformats.org/officeDocument/2006/relationships" id="258" r:id="R08067bdc24074567"/>
    <p:sldId xmlns:r="http://schemas.openxmlformats.org/officeDocument/2006/relationships" id="259" r:id="R080d942a29a74e76"/>
    <p:sldId xmlns:r="http://schemas.openxmlformats.org/officeDocument/2006/relationships" id="260" r:id="R1dc17a160be24d4a"/>
    <p:sldId xmlns:r="http://schemas.openxmlformats.org/officeDocument/2006/relationships" id="261" r:id="R7d000222c6524af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43d42dc4f3d4f52" /><Relationship Type="http://schemas.openxmlformats.org/officeDocument/2006/relationships/slide" Target="/ppt/slides/slide2.xml" Id="R95ed0ea774ce4e18" /><Relationship Type="http://schemas.openxmlformats.org/officeDocument/2006/relationships/slide" Target="/ppt/slides/slide3.xml" Id="R08067bdc24074567" /><Relationship Type="http://schemas.openxmlformats.org/officeDocument/2006/relationships/slide" Target="/ppt/slides/slide4.xml" Id="R080d942a29a74e76" /><Relationship Type="http://schemas.openxmlformats.org/officeDocument/2006/relationships/slide" Target="/ppt/slides/slide5.xml" Id="R1dc17a160be24d4a" /><Relationship Type="http://schemas.openxmlformats.org/officeDocument/2006/relationships/slide" Target="/ppt/slides/slide6.xml" Id="R7d000222c6524af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First Thing We Reach For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quiet look at the morning habit of checking our phones before we've even said hello to the day.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nobody asks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 we reach for the phone first? Not after coffee, not after stretching, not after a moment of quiet. First. As if the day cannot start until we have checked in with everyone else. As if our own mind, fresh from sleep, is not worth a minute of attention.
ℹ️This blankness can feel uncomfortable. It asks: What do you actually want? The phone offers a gentler question: What did you miss? It is easier to answer.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ritual of avoidance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think it is a way to postpone ourselves. The first moments of the day are fragile. There is no agenda yet, no list of things to do. Just a blank space.
So we reach for the small, bright distraction rather than sit with the quiet.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illusion of readiness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 tell ourselves we are getting oriented. Checking the news, the messages, the calendar. But really, we are borrowing someone else's urgency. A work email that can wait an hour. A friend's late-night photo. A headline that will change by noon.
None of it needs us right then. Yet we treat it as essential, as if the day will fall apart if we do not check in. It will not. The day will wait. The question is whether we can.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maybe I am too harsh. Maybe the phone is not an escape but a bridge. Some people wake up alone, and that first scroll is a way to feel connected before the house wakes. Others have a partner or children, and the phone is the only quiet moment they will get.
Maybe the ritual is not about avoiding ourselves but about easing into the world slowly, through small doses of other lives. It is possible that the phone, in its own flawed way, helps us start the day less alone.
💡I do not know what I would do without it. Probably lie there and stare at the ceiling. That might be better. Or it might not. The question is still open.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Exhaustion of Doing Nothing — A companion piece exploring why empty time can feel draining, much like the blankness of morning.
The Small Announcement Before Leaving the House — Another quiet ritual we perform without thinking, like reaching for the phone first thing.</a:t>
            </a:r>
          </a:p>
        </p:txBody>
      </p:sp>
    </p:spTree>
  </p:cSld>
  <p:clrMapOvr>
    <a:masterClrMapping xmlns:a="http://schemas.openxmlformats.org/drawingml/2006/main"/>
  </p:clrMapOvr>
</p:sld>
</file>