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d2f75c713eaa401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ee52c533e84c4166"/>
    <p:sldId xmlns:r="http://schemas.openxmlformats.org/officeDocument/2006/relationships" id="257" r:id="Re696826c372f40ab"/>
    <p:sldId xmlns:r="http://schemas.openxmlformats.org/officeDocument/2006/relationships" id="258" r:id="R8e49cbe5865e476c"/>
    <p:sldId xmlns:r="http://schemas.openxmlformats.org/officeDocument/2006/relationships" id="259" r:id="R97ed73d1fad64be1"/>
    <p:sldId xmlns:r="http://schemas.openxmlformats.org/officeDocument/2006/relationships" id="260" r:id="Ra39a24a0c2ac4ce7"/>
    <p:sldId xmlns:r="http://schemas.openxmlformats.org/officeDocument/2006/relationships" id="261" r:id="Rbb9582d36ed94b8e"/>
    <p:sldId xmlns:r="http://schemas.openxmlformats.org/officeDocument/2006/relationships" id="262" r:id="R040da77e8d554c2e"/>
    <p:sldId xmlns:r="http://schemas.openxmlformats.org/officeDocument/2006/relationships" id="263" r:id="R5b2c134b02ab4c77"/>
    <p:sldId xmlns:r="http://schemas.openxmlformats.org/officeDocument/2006/relationships" id="264" r:id="Rbe983cd38ea44406"/>
    <p:sldId xmlns:r="http://schemas.openxmlformats.org/officeDocument/2006/relationships" id="265" r:id="R950869d112c74f38"/>
    <p:sldId xmlns:r="http://schemas.openxmlformats.org/officeDocument/2006/relationships" id="266" r:id="R4291b962c4674d9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ee52c533e84c4166" /><Relationship Type="http://schemas.openxmlformats.org/officeDocument/2006/relationships/slide" Target="/ppt/slides/slide2.xml" Id="Re696826c372f40ab" /><Relationship Type="http://schemas.openxmlformats.org/officeDocument/2006/relationships/slide" Target="/ppt/slides/slide3.xml" Id="R8e49cbe5865e476c" /><Relationship Type="http://schemas.openxmlformats.org/officeDocument/2006/relationships/slide" Target="/ppt/slides/slide4.xml" Id="R97ed73d1fad64be1" /><Relationship Type="http://schemas.openxmlformats.org/officeDocument/2006/relationships/slide" Target="/ppt/slides/slide5.xml" Id="Ra39a24a0c2ac4ce7" /><Relationship Type="http://schemas.openxmlformats.org/officeDocument/2006/relationships/slide" Target="/ppt/slides/slide6.xml" Id="Rbb9582d36ed94b8e" /><Relationship Type="http://schemas.openxmlformats.org/officeDocument/2006/relationships/slide" Target="/ppt/slides/slide7.xml" Id="R040da77e8d554c2e" /><Relationship Type="http://schemas.openxmlformats.org/officeDocument/2006/relationships/slide" Target="/ppt/slides/slide8.xml" Id="R5b2c134b02ab4c77" /><Relationship Type="http://schemas.openxmlformats.org/officeDocument/2006/relationships/slide" Target="/ppt/slides/slide9.xml" Id="Rbe983cd38ea44406" /><Relationship Type="http://schemas.openxmlformats.org/officeDocument/2006/relationships/slide" Target="/ppt/slides/slide10.xml" Id="R950869d112c74f38" /><Relationship Type="http://schemas.openxmlformats.org/officeDocument/2006/relationships/slide" Target="/ppt/slides/slide11.xml" Id="R4291b962c4674d9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Forgotten: When Memory Becomes a Battlefield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psychological thriller where a mother's love for her son becomes the only weapon against a reality-altering conspiracy.</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2004
Director: Joseph Ruben
Country: United States
Language: English
Genre: Thriller, Mystery, Science Fiction
Main cast: Julianne Moore, Dominic West, Gary Sinise, Anthony Edwards
Runtime: 91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Setup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Telly Paretta (Julianne Moore) is a mother grieving the death of her nine-year-old son. She visits his room, touches his toys, remembers his voice. Then her husband (Anthony Edwards) and therapist (Gary Sinise) gently tell her the truth: there was never a son. The photographs are blank. The memories are false. Telly is told she invented the child to cope with a miscarriage. But she feels the loss too deeply. She knows something is wrong. The film follows her desperate attempt to prove that her memory is real, even as reality itself seems to conspire against her.</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Moore's Performance as Anchor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Julianne Moore does not play a superhero. She plays a woman whose only weapon is conviction. Her performance is built on small gestures: the way she clutches a sweater, the tremor in her voice when she describes her son's favorite food. She does not shout to convince us. She lets the silence do the work.
When the world tells her she is crazy, she does not become a warrior. She becomes more fragile, more human. That fragility makes the film work. Without it, the sci-fi premise would feel cold. Moore gives the story a beating heart.</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Visual Unease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Director Joseph Ruben uses simple visual tricks to make the audience doubt what they see. Rooms feel slightly too large. Hallways stretch longer than they should. The camera often stays at eye level, refusing to give us a safe overhead view. Colors are muted, as if the world itself has been drained of certainty. When Telly looks at a photograph that should show her son, the image is blurred or missing. The film does not use flashy effects. It uses quiet visual gaps. These gaps create a creeping sense that the world is not solid, that memory is a house of cards.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Sci-Fi Idea as Emotional Trap</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Most science fiction thrillers use memory erasure as a puzzle to be solved. The Forgotten uses it as an emotional trap. The question is not just "what happened to my son?" but "what does it mean to love someone who never existed?" The film refuses to give easy answers. The conspiracy is not about world domination. It is about the loneliness of being the only person who remembers. This makes the story feel personal. The threat is not a monster. It is the silence of everyone around you.
ℹ️The memory erasure premise is not a puzzle — it is an emotional trap. The film asks what it means to love someone who never existed.</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Where It Stumbles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film's middle section loses momentum. Once the mystery expands beyond Telly's apartment, the pacing becomes uneven. Some chase sequences feel rushed. The explanation for the conspiracy, when it arrives, is less interesting than the questions the film raised earlier.
The supporting characters, particularly Gary Sinise's therapist, exist mostly to deliver exposition. The film works best when it stays small, when the tension comes from a woman arguing with a photograph that refuses to show her son. The wider plot does not always match the intimacy of that central image.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What happens when every external source of truth fails you? Telly's husband says she is wrong. Her therapist says she is wrong. Photographs say she is wrong. The only thing left is her own stubborn, aching certainty. The Forgotten asks whether love can survive when reality itself denies its existence. It does not answer the question with a tidy speech. It answers it through Moore's face, through the way she keeps looking at empty spaces as though they still hold the shape of her son. That is the film's real subject: the stubbornness of love in a world that wants to erase it.</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Memory Worth Keeping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Forgotten is not a perfect film. Its plot mechanics creak. Its conspiracy feels thin. But at its center is a performance so grounded that the film's strangest moments feel real. Julianne Moore reminds us that the most powerful special effect is a human being who refuses to forget. That is enough.</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Forgotten (2004 film) Wikipedia
Facts TMDB</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Strange Days: When Memories Become a Drug - Explores memory as a commodity and identity crisis, a natural next step from questioning what is real.
The Mothman Prophecies: A Masterclass in Dread - A slow-burn thriller about grief and unseen forces, similar in tone and psychological unease.
Sphere: The Ocean Floor Has Nothing on the Human Mind - Another sci-fi thriller where the mind itself becomes the battleground and reality unravels.</a:t>
            </a:r>
          </a:p>
        </p:txBody>
      </p:sp>
    </p:spTree>
  </p:cSld>
  <p:clrMapOvr>
    <a:masterClrMapping xmlns:a="http://schemas.openxmlformats.org/drawingml/2006/main"/>
  </p:clrMapOvr>
</p:sld>
</file>